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e5a219028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8310bd2a445a5"/>
  </p:sldMasterIdLst>
  <p:sldIdLst>
    <p:sldId xmlns:r="http://schemas.openxmlformats.org/officeDocument/2006/relationships" id="256" r:id="R8243708c3a714373"/>
    <p:sldId xmlns:r="http://schemas.openxmlformats.org/officeDocument/2006/relationships" id="257" r:id="Rd37d805cf9204924"/>
    <p:sldId xmlns:r="http://schemas.openxmlformats.org/officeDocument/2006/relationships" id="258" r:id="R2ec025dc9ace4737"/>
    <p:sldId xmlns:r="http://schemas.openxmlformats.org/officeDocument/2006/relationships" id="259" r:id="Rc4e25f7775764472"/>
    <p:sldId xmlns:r="http://schemas.openxmlformats.org/officeDocument/2006/relationships" id="260" r:id="R94f72dce1f284bd8"/>
    <p:sldId xmlns:r="http://schemas.openxmlformats.org/officeDocument/2006/relationships" id="261" r:id="R904016815c8a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8310bd2a445a5" /><Relationship Type="http://schemas.openxmlformats.org/officeDocument/2006/relationships/slide" Target="/ppt/slides/slide1.xml" Id="R8243708c3a714373" /><Relationship Type="http://schemas.openxmlformats.org/officeDocument/2006/relationships/slide" Target="/ppt/slides/slide2.xml" Id="Rd37d805cf9204924" /><Relationship Type="http://schemas.openxmlformats.org/officeDocument/2006/relationships/slide" Target="/ppt/slides/slide3.xml" Id="R2ec025dc9ace4737" /><Relationship Type="http://schemas.openxmlformats.org/officeDocument/2006/relationships/slide" Target="/ppt/slides/slide4.xml" Id="Rc4e25f7775764472" /><Relationship Type="http://schemas.openxmlformats.org/officeDocument/2006/relationships/slide" Target="/ppt/slides/slide5.xml" Id="R94f72dce1f284bd8" /><Relationship Type="http://schemas.openxmlformats.org/officeDocument/2006/relationships/slide" Target="/ppt/slides/slide6.xml" Id="R904016815c8a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f55c0b81b42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ff31e64374b91" /><Relationship Type="http://schemas.openxmlformats.org/officeDocument/2006/relationships/theme" Target="/ppt/slideMasters/theme/theme1.xml" Id="R59619e2c6b63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ff31e64374b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a6958c26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80745c75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af53ef454b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a7bc0a5af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819b1587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ed7af3775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17 744 175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terje@fretland-bygg.no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941 511 732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BYGG AS</a:t>
            </a:r>
          </a:p>
        </p:txBody>
      </p:sp>
    </p:spTree>
  </p:cSld>
  <p:clrMapOvr>
    <a:masterClrMapping xmlns:a="http://schemas.openxmlformats.org/drawingml/2006/main"/>
  </p:clrMapOvr>
</p:sld>
</file>