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9da7d853ee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66865aae54f9d"/>
  </p:sldMasterIdLst>
  <p:sldIdLst>
    <p:sldId xmlns:r="http://schemas.openxmlformats.org/officeDocument/2006/relationships" id="256" r:id="Rde737f1a4c9240ee"/>
    <p:sldId xmlns:r="http://schemas.openxmlformats.org/officeDocument/2006/relationships" id="257" r:id="Raf6b893532804b62"/>
    <p:sldId xmlns:r="http://schemas.openxmlformats.org/officeDocument/2006/relationships" id="258" r:id="Rb4469eaf9c794712"/>
    <p:sldId xmlns:r="http://schemas.openxmlformats.org/officeDocument/2006/relationships" id="259" r:id="Rb26a9b90bf204c06"/>
    <p:sldId xmlns:r="http://schemas.openxmlformats.org/officeDocument/2006/relationships" id="260" r:id="R3723daae00db4513"/>
    <p:sldId xmlns:r="http://schemas.openxmlformats.org/officeDocument/2006/relationships" id="261" r:id="R6e648092510740d3"/>
    <p:sldId xmlns:r="http://schemas.openxmlformats.org/officeDocument/2006/relationships" id="262" r:id="Rde51e5dfd2d949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66865aae54f9d" /><Relationship Type="http://schemas.openxmlformats.org/officeDocument/2006/relationships/slide" Target="/ppt/slides/slide1.xml" Id="Rde737f1a4c9240ee" /><Relationship Type="http://schemas.openxmlformats.org/officeDocument/2006/relationships/slide" Target="/ppt/slides/slide2.xml" Id="Raf6b893532804b62" /><Relationship Type="http://schemas.openxmlformats.org/officeDocument/2006/relationships/slide" Target="/ppt/slides/slide3.xml" Id="Rb4469eaf9c794712" /><Relationship Type="http://schemas.openxmlformats.org/officeDocument/2006/relationships/slide" Target="/ppt/slides/slide4.xml" Id="Rb26a9b90bf204c06" /><Relationship Type="http://schemas.openxmlformats.org/officeDocument/2006/relationships/slide" Target="/ppt/slides/slide5.xml" Id="R3723daae00db4513" /><Relationship Type="http://schemas.openxmlformats.org/officeDocument/2006/relationships/slide" Target="/ppt/slides/slide6.xml" Id="R6e648092510740d3" /><Relationship Type="http://schemas.openxmlformats.org/officeDocument/2006/relationships/slide" Target="/ppt/slides/slide7.xml" Id="Rde51e5dfd2d949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8de08005442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2643edf884c8f" /><Relationship Type="http://schemas.openxmlformats.org/officeDocument/2006/relationships/theme" Target="/ppt/slideMasters/theme/theme1.xml" Id="Rc011f72de0ab44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62643edf88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f7017786f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8f989ae6c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2e4208ed74c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e5a65c61049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4d828468a44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a621164c44f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7c6043e184e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78 838 705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11 054 996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9 139 443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50 046 987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940 952 395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