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ba6d328c1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90032c6e940ed"/>
  </p:sldMasterIdLst>
  <p:sldIdLst>
    <p:sldId xmlns:r="http://schemas.openxmlformats.org/officeDocument/2006/relationships" id="256" r:id="R43efff824eef412c"/>
    <p:sldId xmlns:r="http://schemas.openxmlformats.org/officeDocument/2006/relationships" id="257" r:id="R9cd7d6ecc96d4401"/>
    <p:sldId xmlns:r="http://schemas.openxmlformats.org/officeDocument/2006/relationships" id="258" r:id="R8760835cc57f4ead"/>
    <p:sldId xmlns:r="http://schemas.openxmlformats.org/officeDocument/2006/relationships" id="259" r:id="Re7f90a8653734118"/>
    <p:sldId xmlns:r="http://schemas.openxmlformats.org/officeDocument/2006/relationships" id="260" r:id="Rdc2d33736ca7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90032c6e940ed" /><Relationship Type="http://schemas.openxmlformats.org/officeDocument/2006/relationships/slide" Target="/ppt/slides/slide1.xml" Id="R43efff824eef412c" /><Relationship Type="http://schemas.openxmlformats.org/officeDocument/2006/relationships/slide" Target="/ppt/slides/slide2.xml" Id="R9cd7d6ecc96d4401" /><Relationship Type="http://schemas.openxmlformats.org/officeDocument/2006/relationships/slide" Target="/ppt/slides/slide3.xml" Id="R8760835cc57f4ead" /><Relationship Type="http://schemas.openxmlformats.org/officeDocument/2006/relationships/slide" Target="/ppt/slides/slide4.xml" Id="Re7f90a8653734118" /><Relationship Type="http://schemas.openxmlformats.org/officeDocument/2006/relationships/slide" Target="/ppt/slides/slide5.xml" Id="Rdc2d33736ca7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7d68c3c17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e6da376034f80" /><Relationship Type="http://schemas.openxmlformats.org/officeDocument/2006/relationships/theme" Target="/ppt/slideMasters/theme/theme1.xml" Id="R35aafe8e0669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e6da37603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defc25be4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0c1c70b23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7a16ec52d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9ffcc0247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7240e9135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 KOMMUNE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