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c0dc6724f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61076f9bb4299"/>
  </p:sldMasterIdLst>
  <p:sldIdLst>
    <p:sldId xmlns:r="http://schemas.openxmlformats.org/officeDocument/2006/relationships" id="256" r:id="R3ca1498aba034abe"/>
    <p:sldId xmlns:r="http://schemas.openxmlformats.org/officeDocument/2006/relationships" id="257" r:id="R1e86144ae51f4009"/>
    <p:sldId xmlns:r="http://schemas.openxmlformats.org/officeDocument/2006/relationships" id="258" r:id="R27e1ed1898b042c7"/>
    <p:sldId xmlns:r="http://schemas.openxmlformats.org/officeDocument/2006/relationships" id="259" r:id="R231f598d2d0e4a10"/>
    <p:sldId xmlns:r="http://schemas.openxmlformats.org/officeDocument/2006/relationships" id="260" r:id="Rbc6ff164d09a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61076f9bb4299" /><Relationship Type="http://schemas.openxmlformats.org/officeDocument/2006/relationships/slide" Target="/ppt/slides/slide1.xml" Id="R3ca1498aba034abe" /><Relationship Type="http://schemas.openxmlformats.org/officeDocument/2006/relationships/slide" Target="/ppt/slides/slide2.xml" Id="R1e86144ae51f4009" /><Relationship Type="http://schemas.openxmlformats.org/officeDocument/2006/relationships/slide" Target="/ppt/slides/slide3.xml" Id="R27e1ed1898b042c7" /><Relationship Type="http://schemas.openxmlformats.org/officeDocument/2006/relationships/slide" Target="/ppt/slides/slide4.xml" Id="R231f598d2d0e4a10" /><Relationship Type="http://schemas.openxmlformats.org/officeDocument/2006/relationships/slide" Target="/ppt/slides/slide5.xml" Id="Rbc6ff164d09a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4b6db6bd8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67b409054d37" /><Relationship Type="http://schemas.openxmlformats.org/officeDocument/2006/relationships/theme" Target="/ppt/slideMasters/theme/theme1.xml" Id="Ra506d1486cd7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b67b40905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63cb575e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4df740f7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a4f1a710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eaa73c58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7604b721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