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d1a615dbe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832254117440b"/>
  </p:sldMasterIdLst>
  <p:sldIdLst>
    <p:sldId xmlns:r="http://schemas.openxmlformats.org/officeDocument/2006/relationships" id="256" r:id="R431f20c448cf4db5"/>
    <p:sldId xmlns:r="http://schemas.openxmlformats.org/officeDocument/2006/relationships" id="257" r:id="Re8065a4ae8ef4ca4"/>
    <p:sldId xmlns:r="http://schemas.openxmlformats.org/officeDocument/2006/relationships" id="258" r:id="R820f66a9a3344d84"/>
    <p:sldId xmlns:r="http://schemas.openxmlformats.org/officeDocument/2006/relationships" id="259" r:id="R37f7d0d886c14a6f"/>
    <p:sldId xmlns:r="http://schemas.openxmlformats.org/officeDocument/2006/relationships" id="260" r:id="Rc4c3cb4c92ed4ce6"/>
    <p:sldId xmlns:r="http://schemas.openxmlformats.org/officeDocument/2006/relationships" id="261" r:id="Rd922c367903b4e71"/>
    <p:sldId xmlns:r="http://schemas.openxmlformats.org/officeDocument/2006/relationships" id="262" r:id="Rd4cecf02d806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832254117440b" /><Relationship Type="http://schemas.openxmlformats.org/officeDocument/2006/relationships/slide" Target="/ppt/slides/slide1.xml" Id="R431f20c448cf4db5" /><Relationship Type="http://schemas.openxmlformats.org/officeDocument/2006/relationships/slide" Target="/ppt/slides/slide2.xml" Id="Re8065a4ae8ef4ca4" /><Relationship Type="http://schemas.openxmlformats.org/officeDocument/2006/relationships/slide" Target="/ppt/slides/slide3.xml" Id="R820f66a9a3344d84" /><Relationship Type="http://schemas.openxmlformats.org/officeDocument/2006/relationships/slide" Target="/ppt/slides/slide4.xml" Id="R37f7d0d886c14a6f" /><Relationship Type="http://schemas.openxmlformats.org/officeDocument/2006/relationships/slide" Target="/ppt/slides/slide5.xml" Id="Rc4c3cb4c92ed4ce6" /><Relationship Type="http://schemas.openxmlformats.org/officeDocument/2006/relationships/slide" Target="/ppt/slides/slide6.xml" Id="Rd922c367903b4e71" /><Relationship Type="http://schemas.openxmlformats.org/officeDocument/2006/relationships/slide" Target="/ppt/slides/slide7.xml" Id="Rd4cecf02d806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9cdee4699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7617e27745ed" /><Relationship Type="http://schemas.openxmlformats.org/officeDocument/2006/relationships/theme" Target="/ppt/slideMasters/theme/theme1.xml" Id="R35112ecad005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17617e277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530a0fe2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3e9b11be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d9d101ff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0f023fa3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d7951678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9adc2928a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172564cd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109 290 913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SJØFLOT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HEGLE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