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6a7f24e6eb048a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619b0c052eb4e6f"/>
  </p:sldMasterIdLst>
  <p:sldIdLst>
    <p:sldId xmlns:r="http://schemas.openxmlformats.org/officeDocument/2006/relationships" id="256" r:id="R5d7382e2edcd4f4a"/>
    <p:sldId xmlns:r="http://schemas.openxmlformats.org/officeDocument/2006/relationships" id="257" r:id="R8f9b9893a6b74c3f"/>
    <p:sldId xmlns:r="http://schemas.openxmlformats.org/officeDocument/2006/relationships" id="258" r:id="Rfd4589d1e17a467c"/>
    <p:sldId xmlns:r="http://schemas.openxmlformats.org/officeDocument/2006/relationships" id="259" r:id="R9c49d753493848c9"/>
    <p:sldId xmlns:r="http://schemas.openxmlformats.org/officeDocument/2006/relationships" id="260" r:id="R91473b3bfa0f4c2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19b0c052eb4e6f" /><Relationship Type="http://schemas.openxmlformats.org/officeDocument/2006/relationships/slide" Target="/ppt/slides/slide1.xml" Id="R5d7382e2edcd4f4a" /><Relationship Type="http://schemas.openxmlformats.org/officeDocument/2006/relationships/slide" Target="/ppt/slides/slide2.xml" Id="R8f9b9893a6b74c3f" /><Relationship Type="http://schemas.openxmlformats.org/officeDocument/2006/relationships/slide" Target="/ppt/slides/slide3.xml" Id="Rfd4589d1e17a467c" /><Relationship Type="http://schemas.openxmlformats.org/officeDocument/2006/relationships/slide" Target="/ppt/slides/slide4.xml" Id="R9c49d753493848c9" /><Relationship Type="http://schemas.openxmlformats.org/officeDocument/2006/relationships/slide" Target="/ppt/slides/slide5.xml" Id="R91473b3bfa0f4c2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0679e8d5e1c4d8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0e08a9bbe54435" /><Relationship Type="http://schemas.openxmlformats.org/officeDocument/2006/relationships/theme" Target="/ppt/slideMasters/theme/theme1.xml" Id="Rea2ffde9867142e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00e08a9bbe5443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1737f6de9a46e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63e73901654ad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0f90a2e1964de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484d68a2ad4ea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ec1772fb4d4ae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ARENDAL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ARENDAL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ARENDAL KOMMUNE ble etablert [år] og holder til i Arendal.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ARENDAL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ARENDAL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ARENDAL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Sam Eydes plass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4836 Arendal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37 01 30 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postmottak@arendal.kommune.no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www.arendal.kommune.no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940 493 021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ARENDAL KOMMUNE</a:t>
            </a:r>
          </a:p>
        </p:txBody>
      </p:sp>
    </p:spTree>
  </p:cSld>
  <p:clrMapOvr>
    <a:masterClrMapping xmlns:a="http://schemas.openxmlformats.org/drawingml/2006/main"/>
  </p:clrMapOvr>
</p:sld>
</file>