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97b9baeb6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3fe7360f64ddc"/>
  </p:sldMasterIdLst>
  <p:sldIdLst>
    <p:sldId xmlns:r="http://schemas.openxmlformats.org/officeDocument/2006/relationships" id="256" r:id="Raf63e918ec5949b5"/>
    <p:sldId xmlns:r="http://schemas.openxmlformats.org/officeDocument/2006/relationships" id="257" r:id="R2976869d7de34fec"/>
    <p:sldId xmlns:r="http://schemas.openxmlformats.org/officeDocument/2006/relationships" id="258" r:id="R5fe2cb328e1640d8"/>
    <p:sldId xmlns:r="http://schemas.openxmlformats.org/officeDocument/2006/relationships" id="259" r:id="R16edbda2e6e14021"/>
    <p:sldId xmlns:r="http://schemas.openxmlformats.org/officeDocument/2006/relationships" id="260" r:id="R3b61cf3d7e2e401e"/>
    <p:sldId xmlns:r="http://schemas.openxmlformats.org/officeDocument/2006/relationships" id="261" r:id="Rce91636ac0d14eed"/>
    <p:sldId xmlns:r="http://schemas.openxmlformats.org/officeDocument/2006/relationships" id="262" r:id="R275bea3ec45b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3fe7360f64ddc" /><Relationship Type="http://schemas.openxmlformats.org/officeDocument/2006/relationships/slide" Target="/ppt/slides/slide1.xml" Id="Raf63e918ec5949b5" /><Relationship Type="http://schemas.openxmlformats.org/officeDocument/2006/relationships/slide" Target="/ppt/slides/slide2.xml" Id="R2976869d7de34fec" /><Relationship Type="http://schemas.openxmlformats.org/officeDocument/2006/relationships/slide" Target="/ppt/slides/slide3.xml" Id="R5fe2cb328e1640d8" /><Relationship Type="http://schemas.openxmlformats.org/officeDocument/2006/relationships/slide" Target="/ppt/slides/slide4.xml" Id="R16edbda2e6e14021" /><Relationship Type="http://schemas.openxmlformats.org/officeDocument/2006/relationships/slide" Target="/ppt/slides/slide5.xml" Id="R3b61cf3d7e2e401e" /><Relationship Type="http://schemas.openxmlformats.org/officeDocument/2006/relationships/slide" Target="/ppt/slides/slide6.xml" Id="Rce91636ac0d14eed" /><Relationship Type="http://schemas.openxmlformats.org/officeDocument/2006/relationships/slide" Target="/ppt/slides/slide7.xml" Id="R275bea3ec45b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f550df255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bcf854f5c48c2" /><Relationship Type="http://schemas.openxmlformats.org/officeDocument/2006/relationships/theme" Target="/ppt/slideMasters/theme/theme1.xml" Id="R427960eff8e6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bcf854f5c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ba14991a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440aaeeb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21312d98a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0ad553d5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b6c08120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572ec7964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5b709a616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LABBEN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LABBEN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12 106 869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EIDE HAUKÅS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svhaukaa@frisurf.no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940 282 764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