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88235b84f147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f6ecfbfdbe4a1f"/>
  </p:sldMasterIdLst>
  <p:sldIdLst>
    <p:sldId xmlns:r="http://schemas.openxmlformats.org/officeDocument/2006/relationships" id="256" r:id="R87b204bee4a4428c"/>
    <p:sldId xmlns:r="http://schemas.openxmlformats.org/officeDocument/2006/relationships" id="257" r:id="R922f213b520d4ced"/>
    <p:sldId xmlns:r="http://schemas.openxmlformats.org/officeDocument/2006/relationships" id="258" r:id="R8b8c200dbeac43f8"/>
    <p:sldId xmlns:r="http://schemas.openxmlformats.org/officeDocument/2006/relationships" id="259" r:id="R5211605f10084010"/>
    <p:sldId xmlns:r="http://schemas.openxmlformats.org/officeDocument/2006/relationships" id="260" r:id="Rb78a287394764a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f6ecfbfdbe4a1f" /><Relationship Type="http://schemas.openxmlformats.org/officeDocument/2006/relationships/slide" Target="/ppt/slides/slide1.xml" Id="R87b204bee4a4428c" /><Relationship Type="http://schemas.openxmlformats.org/officeDocument/2006/relationships/slide" Target="/ppt/slides/slide2.xml" Id="R922f213b520d4ced" /><Relationship Type="http://schemas.openxmlformats.org/officeDocument/2006/relationships/slide" Target="/ppt/slides/slide3.xml" Id="R8b8c200dbeac43f8" /><Relationship Type="http://schemas.openxmlformats.org/officeDocument/2006/relationships/slide" Target="/ppt/slides/slide4.xml" Id="R5211605f10084010" /><Relationship Type="http://schemas.openxmlformats.org/officeDocument/2006/relationships/slide" Target="/ppt/slides/slide5.xml" Id="Rb78a287394764a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c83428216c43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e10f443604ade" /><Relationship Type="http://schemas.openxmlformats.org/officeDocument/2006/relationships/theme" Target="/ppt/slideMasters/theme/theme1.xml" Id="R20d14aca43594a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de10f443604a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05e4764b74f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e98c6dfa943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721194df94b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ee3589ca74a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a1505637d40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BAMBLE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BAMBLE KOMMUNE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96 50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postmottak@bamble.kommune.no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www.bamble.kommune.no/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940 244 145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KOMMUNE</a:t>
            </a:r>
          </a:p>
        </p:txBody>
      </p:sp>
    </p:spTree>
  </p:cSld>
  <p:clrMapOvr>
    <a:masterClrMapping xmlns:a="http://schemas.openxmlformats.org/drawingml/2006/main"/>
  </p:clrMapOvr>
</p:sld>
</file>