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217af434ee40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4ba19e3d3f4086"/>
  </p:sldMasterIdLst>
  <p:sldIdLst>
    <p:sldId xmlns:r="http://schemas.openxmlformats.org/officeDocument/2006/relationships" id="256" r:id="Refa731bb5b474b36"/>
    <p:sldId xmlns:r="http://schemas.openxmlformats.org/officeDocument/2006/relationships" id="257" r:id="R9eec5283f19c4ee8"/>
    <p:sldId xmlns:r="http://schemas.openxmlformats.org/officeDocument/2006/relationships" id="258" r:id="Rbb2ceb77ab0a4140"/>
    <p:sldId xmlns:r="http://schemas.openxmlformats.org/officeDocument/2006/relationships" id="259" r:id="R6c15bd65d2f64563"/>
    <p:sldId xmlns:r="http://schemas.openxmlformats.org/officeDocument/2006/relationships" id="260" r:id="R8718c29592354e33"/>
    <p:sldId xmlns:r="http://schemas.openxmlformats.org/officeDocument/2006/relationships" id="261" r:id="R71af8fa42c4840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4ba19e3d3f4086" /><Relationship Type="http://schemas.openxmlformats.org/officeDocument/2006/relationships/slide" Target="/ppt/slides/slide1.xml" Id="Refa731bb5b474b36" /><Relationship Type="http://schemas.openxmlformats.org/officeDocument/2006/relationships/slide" Target="/ppt/slides/slide2.xml" Id="R9eec5283f19c4ee8" /><Relationship Type="http://schemas.openxmlformats.org/officeDocument/2006/relationships/slide" Target="/ppt/slides/slide3.xml" Id="Rbb2ceb77ab0a4140" /><Relationship Type="http://schemas.openxmlformats.org/officeDocument/2006/relationships/slide" Target="/ppt/slides/slide4.xml" Id="R6c15bd65d2f64563" /><Relationship Type="http://schemas.openxmlformats.org/officeDocument/2006/relationships/slide" Target="/ppt/slides/slide5.xml" Id="R8718c29592354e33" /><Relationship Type="http://schemas.openxmlformats.org/officeDocument/2006/relationships/slide" Target="/ppt/slides/slide6.xml" Id="R71af8fa42c4840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0196d6c1604a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20d9f06e043bc" /><Relationship Type="http://schemas.openxmlformats.org/officeDocument/2006/relationships/theme" Target="/ppt/slideMasters/theme/theme1.xml" Id="R532a4485a08d44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120d9f06e043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16f0a907d47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a03f962f7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3bcc6d6cd44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21ab15c3d47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6701586ef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495a5326a42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HANDEL OG KONTOR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HANDEL OG KONTOR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468 928 000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43 937 000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446 547 000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643 663 000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www.handelogkontor.no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939 798 617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HANDEL OG KONTOR I NORGE</a:t>
            </a:r>
          </a:p>
        </p:txBody>
      </p:sp>
    </p:spTree>
  </p:cSld>
  <p:clrMapOvr>
    <a:masterClrMapping xmlns:a="http://schemas.openxmlformats.org/drawingml/2006/main"/>
  </p:clrMapOvr>
</p:sld>
</file>