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14e57cc5c04c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e57f44eb5e4e6a"/>
  </p:sldMasterIdLst>
  <p:sldIdLst>
    <p:sldId xmlns:r="http://schemas.openxmlformats.org/officeDocument/2006/relationships" id="256" r:id="Re455bef9794e4449"/>
    <p:sldId xmlns:r="http://schemas.openxmlformats.org/officeDocument/2006/relationships" id="257" r:id="R17146ce775d34f8a"/>
    <p:sldId xmlns:r="http://schemas.openxmlformats.org/officeDocument/2006/relationships" id="258" r:id="Rf76f3d78609d4ecc"/>
    <p:sldId xmlns:r="http://schemas.openxmlformats.org/officeDocument/2006/relationships" id="259" r:id="R1c66e6636a9b4d3f"/>
    <p:sldId xmlns:r="http://schemas.openxmlformats.org/officeDocument/2006/relationships" id="260" r:id="Rf7d9797ccfd04d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e57f44eb5e4e6a" /><Relationship Type="http://schemas.openxmlformats.org/officeDocument/2006/relationships/slide" Target="/ppt/slides/slide1.xml" Id="Re455bef9794e4449" /><Relationship Type="http://schemas.openxmlformats.org/officeDocument/2006/relationships/slide" Target="/ppt/slides/slide2.xml" Id="R17146ce775d34f8a" /><Relationship Type="http://schemas.openxmlformats.org/officeDocument/2006/relationships/slide" Target="/ppt/slides/slide3.xml" Id="Rf76f3d78609d4ecc" /><Relationship Type="http://schemas.openxmlformats.org/officeDocument/2006/relationships/slide" Target="/ppt/slides/slide4.xml" Id="R1c66e6636a9b4d3f" /><Relationship Type="http://schemas.openxmlformats.org/officeDocument/2006/relationships/slide" Target="/ppt/slides/slide5.xml" Id="Rf7d9797ccfd04d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1dac127f144d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6b09b850a4e7d" /><Relationship Type="http://schemas.openxmlformats.org/officeDocument/2006/relationships/theme" Target="/ppt/slideMasters/theme/theme1.xml" Id="Rdc8f61d5d1a540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c6b09b850a4e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f9fc7508248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6d157d74746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11654615a49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dd119db9a4d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b77121c6b4d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FYRESDAL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FYRESDAL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FYRESDAL KOMMUNE ble etablert [år] og holder til i Fyresdal.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FYRESDAL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FYRESDAL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FYRESDAL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Klokkarhamaren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3870 Fyresdal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06 71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postmottak@fyresdal.kommune.no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www.fyresdal.kommune.no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939 772 766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FYRESDAL KOMMUNE</a:t>
            </a:r>
          </a:p>
        </p:txBody>
      </p:sp>
    </p:spTree>
  </p:cSld>
  <p:clrMapOvr>
    <a:masterClrMapping xmlns:a="http://schemas.openxmlformats.org/drawingml/2006/main"/>
  </p:clrMapOvr>
</p:sld>
</file>