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862227fd5549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c2e18843b2485a"/>
  </p:sldMasterIdLst>
  <p:sldIdLst>
    <p:sldId xmlns:r="http://schemas.openxmlformats.org/officeDocument/2006/relationships" id="256" r:id="Rcd2cddbc5612435b"/>
    <p:sldId xmlns:r="http://schemas.openxmlformats.org/officeDocument/2006/relationships" id="257" r:id="Rc13df3b329ca48b0"/>
    <p:sldId xmlns:r="http://schemas.openxmlformats.org/officeDocument/2006/relationships" id="258" r:id="Rc72a8edd381b47ec"/>
    <p:sldId xmlns:r="http://schemas.openxmlformats.org/officeDocument/2006/relationships" id="259" r:id="R2989b295c73d4cb1"/>
    <p:sldId xmlns:r="http://schemas.openxmlformats.org/officeDocument/2006/relationships" id="260" r:id="Rfe96589978eb42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2e18843b2485a" /><Relationship Type="http://schemas.openxmlformats.org/officeDocument/2006/relationships/slide" Target="/ppt/slides/slide1.xml" Id="Rcd2cddbc5612435b" /><Relationship Type="http://schemas.openxmlformats.org/officeDocument/2006/relationships/slide" Target="/ppt/slides/slide2.xml" Id="Rc13df3b329ca48b0" /><Relationship Type="http://schemas.openxmlformats.org/officeDocument/2006/relationships/slide" Target="/ppt/slides/slide3.xml" Id="Rc72a8edd381b47ec" /><Relationship Type="http://schemas.openxmlformats.org/officeDocument/2006/relationships/slide" Target="/ppt/slides/slide4.xml" Id="R2989b295c73d4cb1" /><Relationship Type="http://schemas.openxmlformats.org/officeDocument/2006/relationships/slide" Target="/ppt/slides/slide5.xml" Id="Rfe96589978eb42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ac10c515d48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594700b1341fb" /><Relationship Type="http://schemas.openxmlformats.org/officeDocument/2006/relationships/theme" Target="/ppt/slideMasters/theme/theme1.xml" Id="R555f0ef8fbd344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d594700b1341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04587e2604f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c625dd26b48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dd1d5598841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f09d8aa1945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3c957677d44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VOLDA KOMMUNE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Stormyra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6100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 05 87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postmottak@volda.kommune.no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www.volda.kommune.no/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939 760 946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