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dda8aed5441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1fa43d3fb440a"/>
  </p:sldMasterIdLst>
  <p:sldIdLst>
    <p:sldId xmlns:r="http://schemas.openxmlformats.org/officeDocument/2006/relationships" id="256" r:id="R85b9dac3db9b42ec"/>
    <p:sldId xmlns:r="http://schemas.openxmlformats.org/officeDocument/2006/relationships" id="257" r:id="R8d5cd6f2cc024788"/>
    <p:sldId xmlns:r="http://schemas.openxmlformats.org/officeDocument/2006/relationships" id="258" r:id="Rd350cb57d56a4b76"/>
    <p:sldId xmlns:r="http://schemas.openxmlformats.org/officeDocument/2006/relationships" id="259" r:id="Rd8782ab51a2d4767"/>
    <p:sldId xmlns:r="http://schemas.openxmlformats.org/officeDocument/2006/relationships" id="260" r:id="Rfea07450d1e04367"/>
    <p:sldId xmlns:r="http://schemas.openxmlformats.org/officeDocument/2006/relationships" id="261" r:id="R632e7fc83f324e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1fa43d3fb440a" /><Relationship Type="http://schemas.openxmlformats.org/officeDocument/2006/relationships/slide" Target="/ppt/slides/slide1.xml" Id="R85b9dac3db9b42ec" /><Relationship Type="http://schemas.openxmlformats.org/officeDocument/2006/relationships/slide" Target="/ppt/slides/slide2.xml" Id="R8d5cd6f2cc024788" /><Relationship Type="http://schemas.openxmlformats.org/officeDocument/2006/relationships/slide" Target="/ppt/slides/slide3.xml" Id="Rd350cb57d56a4b76" /><Relationship Type="http://schemas.openxmlformats.org/officeDocument/2006/relationships/slide" Target="/ppt/slides/slide4.xml" Id="Rd8782ab51a2d4767" /><Relationship Type="http://schemas.openxmlformats.org/officeDocument/2006/relationships/slide" Target="/ppt/slides/slide5.xml" Id="Rfea07450d1e04367" /><Relationship Type="http://schemas.openxmlformats.org/officeDocument/2006/relationships/slide" Target="/ppt/slides/slide6.xml" Id="R632e7fc83f324e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f2d117bd0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8aa843dff453f" /><Relationship Type="http://schemas.openxmlformats.org/officeDocument/2006/relationships/theme" Target="/ppt/slideMasters/theme/theme1.xml" Id="R5c69888e83e643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8aa843dff45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c25899439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5f11c0456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89327c9274a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06a4e59c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3d44d1646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d1e3ef88048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6100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05 87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postmottak@volda.kommune.no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www.volda.kommune.no/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939 760 946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VOLDA KOMMUNE</a:t>
            </a:r>
          </a:p>
        </p:txBody>
      </p:sp>
    </p:spTree>
  </p:cSld>
  <p:clrMapOvr>
    <a:masterClrMapping xmlns:a="http://schemas.openxmlformats.org/drawingml/2006/main"/>
  </p:clrMapOvr>
</p:sld>
</file>