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a34439bf354a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5d1c2d3534ccc"/>
  </p:sldMasterIdLst>
  <p:sldIdLst>
    <p:sldId xmlns:r="http://schemas.openxmlformats.org/officeDocument/2006/relationships" id="256" r:id="R820bc01a7c3d4785"/>
    <p:sldId xmlns:r="http://schemas.openxmlformats.org/officeDocument/2006/relationships" id="257" r:id="R0dbd551ae3d647fc"/>
    <p:sldId xmlns:r="http://schemas.openxmlformats.org/officeDocument/2006/relationships" id="258" r:id="Re7fe2d3da67e493d"/>
    <p:sldId xmlns:r="http://schemas.openxmlformats.org/officeDocument/2006/relationships" id="259" r:id="R4bf7cfa73d7e49d6"/>
    <p:sldId xmlns:r="http://schemas.openxmlformats.org/officeDocument/2006/relationships" id="260" r:id="Rc07c55752e274bca"/>
    <p:sldId xmlns:r="http://schemas.openxmlformats.org/officeDocument/2006/relationships" id="261" r:id="Rf4051ac2cc734fb1"/>
    <p:sldId xmlns:r="http://schemas.openxmlformats.org/officeDocument/2006/relationships" id="262" r:id="R41222138deb04a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5d1c2d3534ccc" /><Relationship Type="http://schemas.openxmlformats.org/officeDocument/2006/relationships/slide" Target="/ppt/slides/slide1.xml" Id="R820bc01a7c3d4785" /><Relationship Type="http://schemas.openxmlformats.org/officeDocument/2006/relationships/slide" Target="/ppt/slides/slide2.xml" Id="R0dbd551ae3d647fc" /><Relationship Type="http://schemas.openxmlformats.org/officeDocument/2006/relationships/slide" Target="/ppt/slides/slide3.xml" Id="Re7fe2d3da67e493d" /><Relationship Type="http://schemas.openxmlformats.org/officeDocument/2006/relationships/slide" Target="/ppt/slides/slide4.xml" Id="R4bf7cfa73d7e49d6" /><Relationship Type="http://schemas.openxmlformats.org/officeDocument/2006/relationships/slide" Target="/ppt/slides/slide5.xml" Id="Rc07c55752e274bca" /><Relationship Type="http://schemas.openxmlformats.org/officeDocument/2006/relationships/slide" Target="/ppt/slides/slide6.xml" Id="Rf4051ac2cc734fb1" /><Relationship Type="http://schemas.openxmlformats.org/officeDocument/2006/relationships/slide" Target="/ppt/slides/slide7.xml" Id="R41222138deb04a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010574768c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447e2317d48b8" /><Relationship Type="http://schemas.openxmlformats.org/officeDocument/2006/relationships/theme" Target="/ppt/slideMasters/theme/theme1.xml" Id="R84e2f80b6f26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447e2317d48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f67b483b64b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03250e3b447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223eef1b04b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76bea993f46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5ee17ff44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cc4e858cb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71f2f4bcf4e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OG RÅDGIVNING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96 012 049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4 221 904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2 100 632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8 538 716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60 588 963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&amp; IT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3262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firmapost@sagarr.no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www.sagarr.no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939 725 709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OG RÅDGIVNING AS</a:t>
            </a:r>
          </a:p>
        </p:txBody>
      </p:sp>
    </p:spTree>
  </p:cSld>
  <p:clrMapOvr>
    <a:masterClrMapping xmlns:a="http://schemas.openxmlformats.org/drawingml/2006/main"/>
  </p:clrMapOvr>
</p:sld>
</file>