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3a82a693d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db01abd674200"/>
  </p:sldMasterIdLst>
  <p:sldIdLst>
    <p:sldId xmlns:r="http://schemas.openxmlformats.org/officeDocument/2006/relationships" id="256" r:id="R25509c28111441aa"/>
    <p:sldId xmlns:r="http://schemas.openxmlformats.org/officeDocument/2006/relationships" id="257" r:id="R65bd5513cbe14e2d"/>
    <p:sldId xmlns:r="http://schemas.openxmlformats.org/officeDocument/2006/relationships" id="258" r:id="R22f1c2ddd3464fd0"/>
    <p:sldId xmlns:r="http://schemas.openxmlformats.org/officeDocument/2006/relationships" id="259" r:id="R595f6dc1516c4dad"/>
    <p:sldId xmlns:r="http://schemas.openxmlformats.org/officeDocument/2006/relationships" id="260" r:id="Rc59b0d0d7ee247f7"/>
    <p:sldId xmlns:r="http://schemas.openxmlformats.org/officeDocument/2006/relationships" id="261" r:id="R920b955851eb48b5"/>
    <p:sldId xmlns:r="http://schemas.openxmlformats.org/officeDocument/2006/relationships" id="262" r:id="Reaf0428505b3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db01abd674200" /><Relationship Type="http://schemas.openxmlformats.org/officeDocument/2006/relationships/slide" Target="/ppt/slides/slide1.xml" Id="R25509c28111441aa" /><Relationship Type="http://schemas.openxmlformats.org/officeDocument/2006/relationships/slide" Target="/ppt/slides/slide2.xml" Id="R65bd5513cbe14e2d" /><Relationship Type="http://schemas.openxmlformats.org/officeDocument/2006/relationships/slide" Target="/ppt/slides/slide3.xml" Id="R22f1c2ddd3464fd0" /><Relationship Type="http://schemas.openxmlformats.org/officeDocument/2006/relationships/slide" Target="/ppt/slides/slide4.xml" Id="R595f6dc1516c4dad" /><Relationship Type="http://schemas.openxmlformats.org/officeDocument/2006/relationships/slide" Target="/ppt/slides/slide5.xml" Id="Rc59b0d0d7ee247f7" /><Relationship Type="http://schemas.openxmlformats.org/officeDocument/2006/relationships/slide" Target="/ppt/slides/slide6.xml" Id="R920b955851eb48b5" /><Relationship Type="http://schemas.openxmlformats.org/officeDocument/2006/relationships/slide" Target="/ppt/slides/slide7.xml" Id="Reaf0428505b3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347e6fc8c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0891eaaf42dd" /><Relationship Type="http://schemas.openxmlformats.org/officeDocument/2006/relationships/theme" Target="/ppt/slideMasters/theme/theme1.xml" Id="Rf1bf366cd151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f0891eaaf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a3549ee7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468d4eaa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50403d6d6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d4708c37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34e986bb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3f72d0ac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5bbb4eff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