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b2c59d6d7d43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0a8bdf999f4df6"/>
  </p:sldMasterIdLst>
  <p:sldIdLst>
    <p:sldId xmlns:r="http://schemas.openxmlformats.org/officeDocument/2006/relationships" id="256" r:id="R11bfcd1cc2fc4874"/>
    <p:sldId xmlns:r="http://schemas.openxmlformats.org/officeDocument/2006/relationships" id="257" r:id="Rad4f85725dca45ca"/>
    <p:sldId xmlns:r="http://schemas.openxmlformats.org/officeDocument/2006/relationships" id="258" r:id="R0815d4dad7ae4e48"/>
    <p:sldId xmlns:r="http://schemas.openxmlformats.org/officeDocument/2006/relationships" id="259" r:id="R2e19d1b88ea3486c"/>
    <p:sldId xmlns:r="http://schemas.openxmlformats.org/officeDocument/2006/relationships" id="260" r:id="R2812b793deff453e"/>
    <p:sldId xmlns:r="http://schemas.openxmlformats.org/officeDocument/2006/relationships" id="261" r:id="R39cd79e35706412d"/>
    <p:sldId xmlns:r="http://schemas.openxmlformats.org/officeDocument/2006/relationships" id="262" r:id="R50f593405cc745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a8bdf999f4df6" /><Relationship Type="http://schemas.openxmlformats.org/officeDocument/2006/relationships/slide" Target="/ppt/slides/slide1.xml" Id="R11bfcd1cc2fc4874" /><Relationship Type="http://schemas.openxmlformats.org/officeDocument/2006/relationships/slide" Target="/ppt/slides/slide2.xml" Id="Rad4f85725dca45ca" /><Relationship Type="http://schemas.openxmlformats.org/officeDocument/2006/relationships/slide" Target="/ppt/slides/slide3.xml" Id="R0815d4dad7ae4e48" /><Relationship Type="http://schemas.openxmlformats.org/officeDocument/2006/relationships/slide" Target="/ppt/slides/slide4.xml" Id="R2e19d1b88ea3486c" /><Relationship Type="http://schemas.openxmlformats.org/officeDocument/2006/relationships/slide" Target="/ppt/slides/slide5.xml" Id="R2812b793deff453e" /><Relationship Type="http://schemas.openxmlformats.org/officeDocument/2006/relationships/slide" Target="/ppt/slides/slide6.xml" Id="R39cd79e35706412d" /><Relationship Type="http://schemas.openxmlformats.org/officeDocument/2006/relationships/slide" Target="/ppt/slides/slide7.xml" Id="R50f593405cc745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42cc9b6ba49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659522f9742d9" /><Relationship Type="http://schemas.openxmlformats.org/officeDocument/2006/relationships/theme" Target="/ppt/slideMasters/theme/theme1.xml" Id="R54507c8bdb35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0659522f9742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335af3b0c4c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d2b41cc7746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115ce9ea344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bd23d592448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9cb50dc1344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9dd6189084c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1c6632c2e46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BJØRHEIM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BJØRHEIM EIENDOM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452 542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355 167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543 636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BJØRHEIM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Klovsteinveien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4041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bjorheim-eiendom@lyse.net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BJØRHEIM EIENDOM AS</a:t>
            </a:r>
          </a:p>
        </p:txBody>
      </p:sp>
    </p:spTree>
  </p:cSld>
  <p:clrMapOvr>
    <a:masterClrMapping xmlns:a="http://schemas.openxmlformats.org/drawingml/2006/main"/>
  </p:clrMapOvr>
</p:sld>
</file>