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1701b1ed9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d808c580f4d26"/>
  </p:sldMasterIdLst>
  <p:sldIdLst>
    <p:sldId xmlns:r="http://schemas.openxmlformats.org/officeDocument/2006/relationships" id="256" r:id="R372e78de47f24332"/>
    <p:sldId xmlns:r="http://schemas.openxmlformats.org/officeDocument/2006/relationships" id="257" r:id="Rf282a59fac124519"/>
    <p:sldId xmlns:r="http://schemas.openxmlformats.org/officeDocument/2006/relationships" id="258" r:id="R743ed79fcacc4540"/>
    <p:sldId xmlns:r="http://schemas.openxmlformats.org/officeDocument/2006/relationships" id="259" r:id="R2c7141b64d26480f"/>
    <p:sldId xmlns:r="http://schemas.openxmlformats.org/officeDocument/2006/relationships" id="260" r:id="R1c578dec2071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d808c580f4d26" /><Relationship Type="http://schemas.openxmlformats.org/officeDocument/2006/relationships/slide" Target="/ppt/slides/slide1.xml" Id="R372e78de47f24332" /><Relationship Type="http://schemas.openxmlformats.org/officeDocument/2006/relationships/slide" Target="/ppt/slides/slide2.xml" Id="Rf282a59fac124519" /><Relationship Type="http://schemas.openxmlformats.org/officeDocument/2006/relationships/slide" Target="/ppt/slides/slide3.xml" Id="R743ed79fcacc4540" /><Relationship Type="http://schemas.openxmlformats.org/officeDocument/2006/relationships/slide" Target="/ppt/slides/slide4.xml" Id="R2c7141b64d26480f" /><Relationship Type="http://schemas.openxmlformats.org/officeDocument/2006/relationships/slide" Target="/ppt/slides/slide5.xml" Id="R1c578dec2071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744006aed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25a758fb4090" /><Relationship Type="http://schemas.openxmlformats.org/officeDocument/2006/relationships/theme" Target="/ppt/slideMasters/theme/theme1.xml" Id="R87a3d0b3b247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925a758fb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b51601f9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660286cef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f998fefb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0850328d4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102298a8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