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bc16a25a3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2686c5436a4c08"/>
  </p:sldMasterIdLst>
  <p:sldIdLst>
    <p:sldId xmlns:r="http://schemas.openxmlformats.org/officeDocument/2006/relationships" id="256" r:id="Rbdc818df533a4d89"/>
    <p:sldId xmlns:r="http://schemas.openxmlformats.org/officeDocument/2006/relationships" id="257" r:id="R9858e42c1f16476c"/>
    <p:sldId xmlns:r="http://schemas.openxmlformats.org/officeDocument/2006/relationships" id="258" r:id="R359f532183ee4b3f"/>
    <p:sldId xmlns:r="http://schemas.openxmlformats.org/officeDocument/2006/relationships" id="259" r:id="R202ad675e4414e53"/>
    <p:sldId xmlns:r="http://schemas.openxmlformats.org/officeDocument/2006/relationships" id="260" r:id="Rf16928f7c8ed41e2"/>
    <p:sldId xmlns:r="http://schemas.openxmlformats.org/officeDocument/2006/relationships" id="261" r:id="R6a382a800bb44138"/>
    <p:sldId xmlns:r="http://schemas.openxmlformats.org/officeDocument/2006/relationships" id="262" r:id="R002afc025e40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686c5436a4c08" /><Relationship Type="http://schemas.openxmlformats.org/officeDocument/2006/relationships/slide" Target="/ppt/slides/slide1.xml" Id="Rbdc818df533a4d89" /><Relationship Type="http://schemas.openxmlformats.org/officeDocument/2006/relationships/slide" Target="/ppt/slides/slide2.xml" Id="R9858e42c1f16476c" /><Relationship Type="http://schemas.openxmlformats.org/officeDocument/2006/relationships/slide" Target="/ppt/slides/slide3.xml" Id="R359f532183ee4b3f" /><Relationship Type="http://schemas.openxmlformats.org/officeDocument/2006/relationships/slide" Target="/ppt/slides/slide4.xml" Id="R202ad675e4414e53" /><Relationship Type="http://schemas.openxmlformats.org/officeDocument/2006/relationships/slide" Target="/ppt/slides/slide5.xml" Id="Rf16928f7c8ed41e2" /><Relationship Type="http://schemas.openxmlformats.org/officeDocument/2006/relationships/slide" Target="/ppt/slides/slide6.xml" Id="R6a382a800bb44138" /><Relationship Type="http://schemas.openxmlformats.org/officeDocument/2006/relationships/slide" Target="/ppt/slides/slide7.xml" Id="R002afc025e40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aace31ff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183bf977f4afa" /><Relationship Type="http://schemas.openxmlformats.org/officeDocument/2006/relationships/theme" Target="/ppt/slideMasters/theme/theme1.xml" Id="R1744210fe6f0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183bf977f4a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c5c0317a2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ff4e104a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6343ea134e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28c85580d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8b5001543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f1699b09d45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c37a2cfe6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