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26995c51e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bc9bf08fc4a39"/>
  </p:sldMasterIdLst>
  <p:sldIdLst>
    <p:sldId xmlns:r="http://schemas.openxmlformats.org/officeDocument/2006/relationships" id="256" r:id="Rbca9f5c46ed84577"/>
    <p:sldId xmlns:r="http://schemas.openxmlformats.org/officeDocument/2006/relationships" id="257" r:id="Rce2984dcad7742e4"/>
    <p:sldId xmlns:r="http://schemas.openxmlformats.org/officeDocument/2006/relationships" id="258" r:id="R266f39af445d42b8"/>
    <p:sldId xmlns:r="http://schemas.openxmlformats.org/officeDocument/2006/relationships" id="259" r:id="R79e99a4d93694a99"/>
    <p:sldId xmlns:r="http://schemas.openxmlformats.org/officeDocument/2006/relationships" id="260" r:id="Raeff85b65e9344c0"/>
    <p:sldId xmlns:r="http://schemas.openxmlformats.org/officeDocument/2006/relationships" id="261" r:id="Re75418094924428d"/>
    <p:sldId xmlns:r="http://schemas.openxmlformats.org/officeDocument/2006/relationships" id="262" r:id="R5d4abae4ab23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bc9bf08fc4a39" /><Relationship Type="http://schemas.openxmlformats.org/officeDocument/2006/relationships/slide" Target="/ppt/slides/slide1.xml" Id="Rbca9f5c46ed84577" /><Relationship Type="http://schemas.openxmlformats.org/officeDocument/2006/relationships/slide" Target="/ppt/slides/slide2.xml" Id="Rce2984dcad7742e4" /><Relationship Type="http://schemas.openxmlformats.org/officeDocument/2006/relationships/slide" Target="/ppt/slides/slide3.xml" Id="R266f39af445d42b8" /><Relationship Type="http://schemas.openxmlformats.org/officeDocument/2006/relationships/slide" Target="/ppt/slides/slide4.xml" Id="R79e99a4d93694a99" /><Relationship Type="http://schemas.openxmlformats.org/officeDocument/2006/relationships/slide" Target="/ppt/slides/slide5.xml" Id="Raeff85b65e9344c0" /><Relationship Type="http://schemas.openxmlformats.org/officeDocument/2006/relationships/slide" Target="/ppt/slides/slide6.xml" Id="Re75418094924428d" /><Relationship Type="http://schemas.openxmlformats.org/officeDocument/2006/relationships/slide" Target="/ppt/slides/slide7.xml" Id="R5d4abae4ab23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a9a5a2d8c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f40f9b0a4a3a" /><Relationship Type="http://schemas.openxmlformats.org/officeDocument/2006/relationships/theme" Target="/ppt/slideMasters/theme/theme1.xml" Id="Rf6ac1ce4a85a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8f40f9b0a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0d3f8820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539dfdd2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d8b0a245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d11fa261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6db700e6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68441ed6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63fa9aa5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