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e3e27492d0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71b336860f4db2"/>
  </p:sldMasterIdLst>
  <p:sldIdLst>
    <p:sldId xmlns:r="http://schemas.openxmlformats.org/officeDocument/2006/relationships" id="256" r:id="Rf0ba190a23c74bc1"/>
    <p:sldId xmlns:r="http://schemas.openxmlformats.org/officeDocument/2006/relationships" id="257" r:id="R04a8a9bef6f246ff"/>
    <p:sldId xmlns:r="http://schemas.openxmlformats.org/officeDocument/2006/relationships" id="258" r:id="Rd8149c46e0fd4994"/>
    <p:sldId xmlns:r="http://schemas.openxmlformats.org/officeDocument/2006/relationships" id="259" r:id="R701398fcf6814281"/>
    <p:sldId xmlns:r="http://schemas.openxmlformats.org/officeDocument/2006/relationships" id="260" r:id="R9c1317c4efe9473d"/>
    <p:sldId xmlns:r="http://schemas.openxmlformats.org/officeDocument/2006/relationships" id="261" r:id="R456982b5102643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1b336860f4db2" /><Relationship Type="http://schemas.openxmlformats.org/officeDocument/2006/relationships/slide" Target="/ppt/slides/slide1.xml" Id="Rf0ba190a23c74bc1" /><Relationship Type="http://schemas.openxmlformats.org/officeDocument/2006/relationships/slide" Target="/ppt/slides/slide2.xml" Id="R04a8a9bef6f246ff" /><Relationship Type="http://schemas.openxmlformats.org/officeDocument/2006/relationships/slide" Target="/ppt/slides/slide3.xml" Id="Rd8149c46e0fd4994" /><Relationship Type="http://schemas.openxmlformats.org/officeDocument/2006/relationships/slide" Target="/ppt/slides/slide4.xml" Id="R701398fcf6814281" /><Relationship Type="http://schemas.openxmlformats.org/officeDocument/2006/relationships/slide" Target="/ppt/slides/slide5.xml" Id="R9c1317c4efe9473d" /><Relationship Type="http://schemas.openxmlformats.org/officeDocument/2006/relationships/slide" Target="/ppt/slides/slide6.xml" Id="R456982b5102643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b155b6ee8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6d34aa4964794" /><Relationship Type="http://schemas.openxmlformats.org/officeDocument/2006/relationships/theme" Target="/ppt/slideMasters/theme/theme1.xml" Id="R902428b0a0684c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6d34aa49647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d346c22cc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f4b934dc340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093a1d4cf46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6043b90404d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bd3e975cb44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3ae797839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INDRE SJØMANNSMISJON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INDRE SJØMANNSMISJON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11 370 694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17 020 850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18 175 825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dism@dism.no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www.dism.no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938 736 170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