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da2024ce3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c7aeeeeb24da1"/>
  </p:sldMasterIdLst>
  <p:sldIdLst>
    <p:sldId xmlns:r="http://schemas.openxmlformats.org/officeDocument/2006/relationships" id="256" r:id="Rabc3bb7f575a4b5e"/>
    <p:sldId xmlns:r="http://schemas.openxmlformats.org/officeDocument/2006/relationships" id="257" r:id="Rb1121da793604c0d"/>
    <p:sldId xmlns:r="http://schemas.openxmlformats.org/officeDocument/2006/relationships" id="258" r:id="Ra2f6613b92ba44b9"/>
    <p:sldId xmlns:r="http://schemas.openxmlformats.org/officeDocument/2006/relationships" id="259" r:id="Readcd2bfe0c54cb9"/>
    <p:sldId xmlns:r="http://schemas.openxmlformats.org/officeDocument/2006/relationships" id="260" r:id="Rfaf567e486cc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c7aeeeeb24da1" /><Relationship Type="http://schemas.openxmlformats.org/officeDocument/2006/relationships/slide" Target="/ppt/slides/slide1.xml" Id="Rabc3bb7f575a4b5e" /><Relationship Type="http://schemas.openxmlformats.org/officeDocument/2006/relationships/slide" Target="/ppt/slides/slide2.xml" Id="Rb1121da793604c0d" /><Relationship Type="http://schemas.openxmlformats.org/officeDocument/2006/relationships/slide" Target="/ppt/slides/slide3.xml" Id="Ra2f6613b92ba44b9" /><Relationship Type="http://schemas.openxmlformats.org/officeDocument/2006/relationships/slide" Target="/ppt/slides/slide4.xml" Id="Readcd2bfe0c54cb9" /><Relationship Type="http://schemas.openxmlformats.org/officeDocument/2006/relationships/slide" Target="/ppt/slides/slide5.xml" Id="Rfaf567e486cc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b665bf43d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ebba70e7046c0" /><Relationship Type="http://schemas.openxmlformats.org/officeDocument/2006/relationships/theme" Target="/ppt/slideMasters/theme/theme1.xml" Id="Rdb6cd3f562ac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ebba70e70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74becbab3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265b71849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52cd6fc0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ab669052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51f6b0423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SJØMANNSFORBUND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SJØMANNSFORBUND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Rosenkrantzgate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938 709 599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