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8ed808c0f847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e74d1d9bad4727"/>
  </p:sldMasterIdLst>
  <p:sldIdLst>
    <p:sldId xmlns:r="http://schemas.openxmlformats.org/officeDocument/2006/relationships" id="256" r:id="R38cddb166bda4856"/>
    <p:sldId xmlns:r="http://schemas.openxmlformats.org/officeDocument/2006/relationships" id="257" r:id="Raaee24e269df40ad"/>
    <p:sldId xmlns:r="http://schemas.openxmlformats.org/officeDocument/2006/relationships" id="258" r:id="R458bc2c89a1143e7"/>
    <p:sldId xmlns:r="http://schemas.openxmlformats.org/officeDocument/2006/relationships" id="259" r:id="Ra09acc8ee9274e07"/>
    <p:sldId xmlns:r="http://schemas.openxmlformats.org/officeDocument/2006/relationships" id="260" r:id="R1b46f790fe8f45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e74d1d9bad4727" /><Relationship Type="http://schemas.openxmlformats.org/officeDocument/2006/relationships/slide" Target="/ppt/slides/slide1.xml" Id="R38cddb166bda4856" /><Relationship Type="http://schemas.openxmlformats.org/officeDocument/2006/relationships/slide" Target="/ppt/slides/slide2.xml" Id="Raaee24e269df40ad" /><Relationship Type="http://schemas.openxmlformats.org/officeDocument/2006/relationships/slide" Target="/ppt/slides/slide3.xml" Id="R458bc2c89a1143e7" /><Relationship Type="http://schemas.openxmlformats.org/officeDocument/2006/relationships/slide" Target="/ppt/slides/slide4.xml" Id="Ra09acc8ee9274e07" /><Relationship Type="http://schemas.openxmlformats.org/officeDocument/2006/relationships/slide" Target="/ppt/slides/slide5.xml" Id="R1b46f790fe8f45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aa9807a75f45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1d6b16dac4cbd" /><Relationship Type="http://schemas.openxmlformats.org/officeDocument/2006/relationships/theme" Target="/ppt/slideMasters/theme/theme1.xml" Id="R0bceb133dfc842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e1d6b16dac4c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7e5c7df0442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8f8d6a85d44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81f37d5bc4a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636baecde40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df512c1754c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KOMMUNAL LANDSPENSJONSKASSE GJENSIDIG FORSIKRINGSSELSKAP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938 708 606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