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21843e1836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ab6bf13fe4e7d"/>
  </p:sldMasterIdLst>
  <p:sldIdLst>
    <p:sldId xmlns:r="http://schemas.openxmlformats.org/officeDocument/2006/relationships" id="256" r:id="R50856e6e740240b8"/>
    <p:sldId xmlns:r="http://schemas.openxmlformats.org/officeDocument/2006/relationships" id="257" r:id="R78fb88d9d5854370"/>
    <p:sldId xmlns:r="http://schemas.openxmlformats.org/officeDocument/2006/relationships" id="258" r:id="R196f72f1dcb24fd5"/>
    <p:sldId xmlns:r="http://schemas.openxmlformats.org/officeDocument/2006/relationships" id="259" r:id="Re63f5130bcc54723"/>
    <p:sldId xmlns:r="http://schemas.openxmlformats.org/officeDocument/2006/relationships" id="260" r:id="Rb4115e5b2381487e"/>
    <p:sldId xmlns:r="http://schemas.openxmlformats.org/officeDocument/2006/relationships" id="261" r:id="Rd075e021c580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ab6bf13fe4e7d" /><Relationship Type="http://schemas.openxmlformats.org/officeDocument/2006/relationships/slide" Target="/ppt/slides/slide1.xml" Id="R50856e6e740240b8" /><Relationship Type="http://schemas.openxmlformats.org/officeDocument/2006/relationships/slide" Target="/ppt/slides/slide2.xml" Id="R78fb88d9d5854370" /><Relationship Type="http://schemas.openxmlformats.org/officeDocument/2006/relationships/slide" Target="/ppt/slides/slide3.xml" Id="R196f72f1dcb24fd5" /><Relationship Type="http://schemas.openxmlformats.org/officeDocument/2006/relationships/slide" Target="/ppt/slides/slide4.xml" Id="Re63f5130bcc54723" /><Relationship Type="http://schemas.openxmlformats.org/officeDocument/2006/relationships/slide" Target="/ppt/slides/slide5.xml" Id="Rb4115e5b2381487e" /><Relationship Type="http://schemas.openxmlformats.org/officeDocument/2006/relationships/slide" Target="/ppt/slides/slide6.xml" Id="Rd075e021c580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3bde99304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10b8a47704eb8" /><Relationship Type="http://schemas.openxmlformats.org/officeDocument/2006/relationships/theme" Target="/ppt/slideMasters/theme/theme1.xml" Id="R6241f8ade6dd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b10b8a47704e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c73751915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7843f55f8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c3d100a49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d74aca853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ada3ef72944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cf8df77ac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LUTHERSK MISJONSSAMBAND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485 303 005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11 075 243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9 659 956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339 872 611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517 272 980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okonomi@nlm.no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