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796c5e30c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f2e99872f4fc4"/>
  </p:sldMasterIdLst>
  <p:sldIdLst>
    <p:sldId xmlns:r="http://schemas.openxmlformats.org/officeDocument/2006/relationships" id="256" r:id="Rca2e7fb33894430a"/>
    <p:sldId xmlns:r="http://schemas.openxmlformats.org/officeDocument/2006/relationships" id="257" r:id="R60da4dc62cce408f"/>
    <p:sldId xmlns:r="http://schemas.openxmlformats.org/officeDocument/2006/relationships" id="258" r:id="R634d51c5a68e4a37"/>
    <p:sldId xmlns:r="http://schemas.openxmlformats.org/officeDocument/2006/relationships" id="259" r:id="R0767fe28ce724c96"/>
    <p:sldId xmlns:r="http://schemas.openxmlformats.org/officeDocument/2006/relationships" id="260" r:id="R77d892be5c38487e"/>
    <p:sldId xmlns:r="http://schemas.openxmlformats.org/officeDocument/2006/relationships" id="261" r:id="Rf02bc2134c654798"/>
    <p:sldId xmlns:r="http://schemas.openxmlformats.org/officeDocument/2006/relationships" id="262" r:id="Rbff2adffbea14c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f2e99872f4fc4" /><Relationship Type="http://schemas.openxmlformats.org/officeDocument/2006/relationships/slide" Target="/ppt/slides/slide1.xml" Id="Rca2e7fb33894430a" /><Relationship Type="http://schemas.openxmlformats.org/officeDocument/2006/relationships/slide" Target="/ppt/slides/slide2.xml" Id="R60da4dc62cce408f" /><Relationship Type="http://schemas.openxmlformats.org/officeDocument/2006/relationships/slide" Target="/ppt/slides/slide3.xml" Id="R634d51c5a68e4a37" /><Relationship Type="http://schemas.openxmlformats.org/officeDocument/2006/relationships/slide" Target="/ppt/slides/slide4.xml" Id="R0767fe28ce724c96" /><Relationship Type="http://schemas.openxmlformats.org/officeDocument/2006/relationships/slide" Target="/ppt/slides/slide5.xml" Id="R77d892be5c38487e" /><Relationship Type="http://schemas.openxmlformats.org/officeDocument/2006/relationships/slide" Target="/ppt/slides/slide6.xml" Id="Rf02bc2134c654798" /><Relationship Type="http://schemas.openxmlformats.org/officeDocument/2006/relationships/slide" Target="/ppt/slides/slide7.xml" Id="Rbff2adffbea14c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8f71ac4e6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3b379c11247d2" /><Relationship Type="http://schemas.openxmlformats.org/officeDocument/2006/relationships/theme" Target="/ppt/slideMasters/theme/theme1.xml" Id="R36740ec753c24a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3b379c112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04a78c6de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47b095b77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880e5347549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b632abf12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8b9190c0b4b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c12257ee9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77b02d9c9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8 456 441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697 822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5 830 235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HALLSJØ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GUNNAR AAREKOL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SØRENSEN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AASE SØRENSEN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Karmsundgata 204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94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938 642 389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AS</a:t>
            </a:r>
          </a:p>
        </p:txBody>
      </p:sp>
    </p:spTree>
  </p:cSld>
  <p:clrMapOvr>
    <a:masterClrMapping xmlns:a="http://schemas.openxmlformats.org/drawingml/2006/main"/>
  </p:clrMapOvr>
</p:sld>
</file>