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d0b313422646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7f0c6af826462a"/>
  </p:sldMasterIdLst>
  <p:sldIdLst>
    <p:sldId xmlns:r="http://schemas.openxmlformats.org/officeDocument/2006/relationships" id="256" r:id="R76c7df8cd79c49bd"/>
    <p:sldId xmlns:r="http://schemas.openxmlformats.org/officeDocument/2006/relationships" id="257" r:id="R5cbf38be5b834f32"/>
    <p:sldId xmlns:r="http://schemas.openxmlformats.org/officeDocument/2006/relationships" id="258" r:id="R7bacbfcf28f94c69"/>
    <p:sldId xmlns:r="http://schemas.openxmlformats.org/officeDocument/2006/relationships" id="259" r:id="R80ae137a09154a1d"/>
    <p:sldId xmlns:r="http://schemas.openxmlformats.org/officeDocument/2006/relationships" id="260" r:id="R55eaf79d117a4a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f0c6af826462a" /><Relationship Type="http://schemas.openxmlformats.org/officeDocument/2006/relationships/slide" Target="/ppt/slides/slide1.xml" Id="R76c7df8cd79c49bd" /><Relationship Type="http://schemas.openxmlformats.org/officeDocument/2006/relationships/slide" Target="/ppt/slides/slide2.xml" Id="R5cbf38be5b834f32" /><Relationship Type="http://schemas.openxmlformats.org/officeDocument/2006/relationships/slide" Target="/ppt/slides/slide3.xml" Id="R7bacbfcf28f94c69" /><Relationship Type="http://schemas.openxmlformats.org/officeDocument/2006/relationships/slide" Target="/ppt/slides/slide4.xml" Id="R80ae137a09154a1d" /><Relationship Type="http://schemas.openxmlformats.org/officeDocument/2006/relationships/slide" Target="/ppt/slides/slide5.xml" Id="R55eaf79d117a4a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3868e590345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c5abc54ea4e55" /><Relationship Type="http://schemas.openxmlformats.org/officeDocument/2006/relationships/theme" Target="/ppt/slideMasters/theme/theme1.xml" Id="Rb300a93493ba4e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3c5abc54ea4e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3f9d44dda47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51b032c4a40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6ca7571da43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88b5a64de46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1997cf49a43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KOMMUNALE PENSJONSKASSE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Kyrres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65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938 548 560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