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d9910d140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24dc10f4d46b4"/>
  </p:sldMasterIdLst>
  <p:sldIdLst>
    <p:sldId xmlns:r="http://schemas.openxmlformats.org/officeDocument/2006/relationships" id="256" r:id="Rc3f7a788aaf34364"/>
    <p:sldId xmlns:r="http://schemas.openxmlformats.org/officeDocument/2006/relationships" id="257" r:id="R294fc85c25b04097"/>
    <p:sldId xmlns:r="http://schemas.openxmlformats.org/officeDocument/2006/relationships" id="258" r:id="Re67d2ee3c32545f4"/>
    <p:sldId xmlns:r="http://schemas.openxmlformats.org/officeDocument/2006/relationships" id="259" r:id="R8e76a8b763d14915"/>
    <p:sldId xmlns:r="http://schemas.openxmlformats.org/officeDocument/2006/relationships" id="260" r:id="R0a4a39e3d1d04eb0"/>
    <p:sldId xmlns:r="http://schemas.openxmlformats.org/officeDocument/2006/relationships" id="261" r:id="R969d582bb05d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24dc10f4d46b4" /><Relationship Type="http://schemas.openxmlformats.org/officeDocument/2006/relationships/slide" Target="/ppt/slides/slide1.xml" Id="Rc3f7a788aaf34364" /><Relationship Type="http://schemas.openxmlformats.org/officeDocument/2006/relationships/slide" Target="/ppt/slides/slide2.xml" Id="R294fc85c25b04097" /><Relationship Type="http://schemas.openxmlformats.org/officeDocument/2006/relationships/slide" Target="/ppt/slides/slide3.xml" Id="Re67d2ee3c32545f4" /><Relationship Type="http://schemas.openxmlformats.org/officeDocument/2006/relationships/slide" Target="/ppt/slides/slide4.xml" Id="R8e76a8b763d14915" /><Relationship Type="http://schemas.openxmlformats.org/officeDocument/2006/relationships/slide" Target="/ppt/slides/slide5.xml" Id="R0a4a39e3d1d04eb0" /><Relationship Type="http://schemas.openxmlformats.org/officeDocument/2006/relationships/slide" Target="/ppt/slides/slide6.xml" Id="R969d582bb05d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d6f749f93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7f383cfd3408c" /><Relationship Type="http://schemas.openxmlformats.org/officeDocument/2006/relationships/theme" Target="/ppt/slideMasters/theme/theme1.xml" Id="R862ab020941d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7f383cfd340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d7b157283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0c293df09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15e87dcdd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bfc8a93a842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4ea0b4db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2072a4b00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DIAKONOVA HARALDSPLASS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DIAKONOVA HARALDSPLASS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249 321 269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56 213 522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13 869 487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301 121 912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1 710 667 142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938 505 438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