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d81fdd74d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bcbe61d7141aa"/>
  </p:sldMasterIdLst>
  <p:sldIdLst>
    <p:sldId xmlns:r="http://schemas.openxmlformats.org/officeDocument/2006/relationships" id="256" r:id="Re44d9c2a9bfc4977"/>
    <p:sldId xmlns:r="http://schemas.openxmlformats.org/officeDocument/2006/relationships" id="257" r:id="R1246938f97f045b6"/>
    <p:sldId xmlns:r="http://schemas.openxmlformats.org/officeDocument/2006/relationships" id="258" r:id="Rfb5d39033d794709"/>
    <p:sldId xmlns:r="http://schemas.openxmlformats.org/officeDocument/2006/relationships" id="259" r:id="R7d8a360443da475e"/>
    <p:sldId xmlns:r="http://schemas.openxmlformats.org/officeDocument/2006/relationships" id="260" r:id="Rc021e6fa95294892"/>
    <p:sldId xmlns:r="http://schemas.openxmlformats.org/officeDocument/2006/relationships" id="261" r:id="Rde2cbe20c2e14588"/>
    <p:sldId xmlns:r="http://schemas.openxmlformats.org/officeDocument/2006/relationships" id="262" r:id="Rd4537463662f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bcbe61d7141aa" /><Relationship Type="http://schemas.openxmlformats.org/officeDocument/2006/relationships/slide" Target="/ppt/slides/slide1.xml" Id="Re44d9c2a9bfc4977" /><Relationship Type="http://schemas.openxmlformats.org/officeDocument/2006/relationships/slide" Target="/ppt/slides/slide2.xml" Id="R1246938f97f045b6" /><Relationship Type="http://schemas.openxmlformats.org/officeDocument/2006/relationships/slide" Target="/ppt/slides/slide3.xml" Id="Rfb5d39033d794709" /><Relationship Type="http://schemas.openxmlformats.org/officeDocument/2006/relationships/slide" Target="/ppt/slides/slide4.xml" Id="R7d8a360443da475e" /><Relationship Type="http://schemas.openxmlformats.org/officeDocument/2006/relationships/slide" Target="/ppt/slides/slide5.xml" Id="Rc021e6fa95294892" /><Relationship Type="http://schemas.openxmlformats.org/officeDocument/2006/relationships/slide" Target="/ppt/slides/slide6.xml" Id="Rde2cbe20c2e14588" /><Relationship Type="http://schemas.openxmlformats.org/officeDocument/2006/relationships/slide" Target="/ppt/slides/slide7.xml" Id="Rd4537463662f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c560beb41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00adb429246bb" /><Relationship Type="http://schemas.openxmlformats.org/officeDocument/2006/relationships/theme" Target="/ppt/slideMasters/theme/theme1.xml" Id="Rfd43d7eef4b1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00adb4292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d49e53c9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c162e632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52bd37de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cb46c311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8f99ade5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ed66106b0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1b8507ce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