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dc30c25c934b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bd6d1550864314"/>
  </p:sldMasterIdLst>
  <p:sldIdLst>
    <p:sldId xmlns:r="http://schemas.openxmlformats.org/officeDocument/2006/relationships" id="256" r:id="R67d3f5f52b764282"/>
    <p:sldId xmlns:r="http://schemas.openxmlformats.org/officeDocument/2006/relationships" id="257" r:id="R5e65891c6b8744e0"/>
    <p:sldId xmlns:r="http://schemas.openxmlformats.org/officeDocument/2006/relationships" id="258" r:id="R26532b388dee40b6"/>
    <p:sldId xmlns:r="http://schemas.openxmlformats.org/officeDocument/2006/relationships" id="259" r:id="Rcdc111b640a34edb"/>
    <p:sldId xmlns:r="http://schemas.openxmlformats.org/officeDocument/2006/relationships" id="260" r:id="Rb30b5ed3f2a3461c"/>
    <p:sldId xmlns:r="http://schemas.openxmlformats.org/officeDocument/2006/relationships" id="261" r:id="R7b4acde746d949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bd6d1550864314" /><Relationship Type="http://schemas.openxmlformats.org/officeDocument/2006/relationships/slide" Target="/ppt/slides/slide1.xml" Id="R67d3f5f52b764282" /><Relationship Type="http://schemas.openxmlformats.org/officeDocument/2006/relationships/slide" Target="/ppt/slides/slide2.xml" Id="R5e65891c6b8744e0" /><Relationship Type="http://schemas.openxmlformats.org/officeDocument/2006/relationships/slide" Target="/ppt/slides/slide3.xml" Id="R26532b388dee40b6" /><Relationship Type="http://schemas.openxmlformats.org/officeDocument/2006/relationships/slide" Target="/ppt/slides/slide4.xml" Id="Rcdc111b640a34edb" /><Relationship Type="http://schemas.openxmlformats.org/officeDocument/2006/relationships/slide" Target="/ppt/slides/slide5.xml" Id="Rb30b5ed3f2a3461c" /><Relationship Type="http://schemas.openxmlformats.org/officeDocument/2006/relationships/slide" Target="/ppt/slides/slide6.xml" Id="R7b4acde746d949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53b809c7447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2a90d421847f4" /><Relationship Type="http://schemas.openxmlformats.org/officeDocument/2006/relationships/theme" Target="/ppt/slideMasters/theme/theme1.xml" Id="R3b09117a64bd46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a2a90d421847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f912445554d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f145382db45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2a20e958743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64797df4548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52aab280848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89a44421540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KATOLSKE BISPEDØMME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KATOLSKE BISPEDØMME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290 347 780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29 596 865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34 835 240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462 415 391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601 482 861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21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okb@katolsk.no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www.katolsk.no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938 431 744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