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909a9a2f44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4ff6944e445de"/>
  </p:sldMasterIdLst>
  <p:sldIdLst>
    <p:sldId xmlns:r="http://schemas.openxmlformats.org/officeDocument/2006/relationships" id="256" r:id="Ra458c81b8c20452f"/>
    <p:sldId xmlns:r="http://schemas.openxmlformats.org/officeDocument/2006/relationships" id="257" r:id="R8475affeb8ea44cf"/>
    <p:sldId xmlns:r="http://schemas.openxmlformats.org/officeDocument/2006/relationships" id="258" r:id="R645a867d940a4984"/>
    <p:sldId xmlns:r="http://schemas.openxmlformats.org/officeDocument/2006/relationships" id="259" r:id="Rffbeb1200d664d20"/>
    <p:sldId xmlns:r="http://schemas.openxmlformats.org/officeDocument/2006/relationships" id="260" r:id="R950d5121b02849c4"/>
    <p:sldId xmlns:r="http://schemas.openxmlformats.org/officeDocument/2006/relationships" id="261" r:id="Rd6b6e4b529834437"/>
    <p:sldId xmlns:r="http://schemas.openxmlformats.org/officeDocument/2006/relationships" id="262" r:id="R04dcca9a1d4b4d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4ff6944e445de" /><Relationship Type="http://schemas.openxmlformats.org/officeDocument/2006/relationships/slide" Target="/ppt/slides/slide1.xml" Id="Ra458c81b8c20452f" /><Relationship Type="http://schemas.openxmlformats.org/officeDocument/2006/relationships/slide" Target="/ppt/slides/slide2.xml" Id="R8475affeb8ea44cf" /><Relationship Type="http://schemas.openxmlformats.org/officeDocument/2006/relationships/slide" Target="/ppt/slides/slide3.xml" Id="R645a867d940a4984" /><Relationship Type="http://schemas.openxmlformats.org/officeDocument/2006/relationships/slide" Target="/ppt/slides/slide4.xml" Id="Rffbeb1200d664d20" /><Relationship Type="http://schemas.openxmlformats.org/officeDocument/2006/relationships/slide" Target="/ppt/slides/slide5.xml" Id="R950d5121b02849c4" /><Relationship Type="http://schemas.openxmlformats.org/officeDocument/2006/relationships/slide" Target="/ppt/slides/slide6.xml" Id="Rd6b6e4b529834437" /><Relationship Type="http://schemas.openxmlformats.org/officeDocument/2006/relationships/slide" Target="/ppt/slides/slide7.xml" Id="R04dcca9a1d4b4d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4d6c4752b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1628ece3541f9" /><Relationship Type="http://schemas.openxmlformats.org/officeDocument/2006/relationships/theme" Target="/ppt/slideMasters/theme/theme1.xml" Id="R8ecf9b006ee94d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1628ece35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1c53b41ff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44d8b32b844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8e0daa74e4e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7447804f5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82134234c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50e06debb4a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7236d519446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ØKONOMIPARTNER NORDMØRE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ØKONOMIPARTNER NORDMØRE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90 872 111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48 129 138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BJØRN ERIK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 MARGARETH ULSETH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938 251 878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