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5dbda9d54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9668d740a4c61"/>
  </p:sldMasterIdLst>
  <p:sldIdLst>
    <p:sldId xmlns:r="http://schemas.openxmlformats.org/officeDocument/2006/relationships" id="256" r:id="Ra77642ab4acd4392"/>
    <p:sldId xmlns:r="http://schemas.openxmlformats.org/officeDocument/2006/relationships" id="257" r:id="R5529a94895014e4a"/>
    <p:sldId xmlns:r="http://schemas.openxmlformats.org/officeDocument/2006/relationships" id="258" r:id="R9714d0cd25864576"/>
    <p:sldId xmlns:r="http://schemas.openxmlformats.org/officeDocument/2006/relationships" id="259" r:id="R986dfac942ec4409"/>
    <p:sldId xmlns:r="http://schemas.openxmlformats.org/officeDocument/2006/relationships" id="260" r:id="R9491c4cb1f0d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9668d740a4c61" /><Relationship Type="http://schemas.openxmlformats.org/officeDocument/2006/relationships/slide" Target="/ppt/slides/slide1.xml" Id="Ra77642ab4acd4392" /><Relationship Type="http://schemas.openxmlformats.org/officeDocument/2006/relationships/slide" Target="/ppt/slides/slide2.xml" Id="R5529a94895014e4a" /><Relationship Type="http://schemas.openxmlformats.org/officeDocument/2006/relationships/slide" Target="/ppt/slides/slide3.xml" Id="R9714d0cd25864576" /><Relationship Type="http://schemas.openxmlformats.org/officeDocument/2006/relationships/slide" Target="/ppt/slides/slide4.xml" Id="R986dfac942ec4409" /><Relationship Type="http://schemas.openxmlformats.org/officeDocument/2006/relationships/slide" Target="/ppt/slides/slide5.xml" Id="R9491c4cb1f0d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c9e4fa928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de9234c1402e" /><Relationship Type="http://schemas.openxmlformats.org/officeDocument/2006/relationships/theme" Target="/ppt/slideMasters/theme/theme1.xml" Id="R8675664604ba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7de9234c140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8a4ab4294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aabb67b3c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b5855d19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a88c47fd5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39b095592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