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3027272c9641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85b939e1124e3c"/>
  </p:sldMasterIdLst>
  <p:sldIdLst>
    <p:sldId xmlns:r="http://schemas.openxmlformats.org/officeDocument/2006/relationships" id="256" r:id="R8b86e23846434d39"/>
    <p:sldId xmlns:r="http://schemas.openxmlformats.org/officeDocument/2006/relationships" id="257" r:id="R96b69cda15654608"/>
    <p:sldId xmlns:r="http://schemas.openxmlformats.org/officeDocument/2006/relationships" id="258" r:id="Rea9e487e29904373"/>
    <p:sldId xmlns:r="http://schemas.openxmlformats.org/officeDocument/2006/relationships" id="259" r:id="R7aad29eaf7e84372"/>
    <p:sldId xmlns:r="http://schemas.openxmlformats.org/officeDocument/2006/relationships" id="260" r:id="R0cdc221433f74230"/>
    <p:sldId xmlns:r="http://schemas.openxmlformats.org/officeDocument/2006/relationships" id="261" r:id="Ra8b1d9b2901d43a5"/>
    <p:sldId xmlns:r="http://schemas.openxmlformats.org/officeDocument/2006/relationships" id="262" r:id="R7ab684412a1d41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85b939e1124e3c" /><Relationship Type="http://schemas.openxmlformats.org/officeDocument/2006/relationships/slide" Target="/ppt/slides/slide1.xml" Id="R8b86e23846434d39" /><Relationship Type="http://schemas.openxmlformats.org/officeDocument/2006/relationships/slide" Target="/ppt/slides/slide2.xml" Id="R96b69cda15654608" /><Relationship Type="http://schemas.openxmlformats.org/officeDocument/2006/relationships/slide" Target="/ppt/slides/slide3.xml" Id="Rea9e487e29904373" /><Relationship Type="http://schemas.openxmlformats.org/officeDocument/2006/relationships/slide" Target="/ppt/slides/slide4.xml" Id="R7aad29eaf7e84372" /><Relationship Type="http://schemas.openxmlformats.org/officeDocument/2006/relationships/slide" Target="/ppt/slides/slide5.xml" Id="R0cdc221433f74230" /><Relationship Type="http://schemas.openxmlformats.org/officeDocument/2006/relationships/slide" Target="/ppt/slides/slide6.xml" Id="Ra8b1d9b2901d43a5" /><Relationship Type="http://schemas.openxmlformats.org/officeDocument/2006/relationships/slide" Target="/ppt/slides/slide7.xml" Id="R7ab684412a1d41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b30c7a3b0140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e4dfc317544b5" /><Relationship Type="http://schemas.openxmlformats.org/officeDocument/2006/relationships/theme" Target="/ppt/slideMasters/theme/theme1.xml" Id="R36cd0ff9035046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ae4dfc317544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b5976610744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89d643b1945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50f2c30d841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0687864a941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399f97f1342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196b7df504e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f0696f1814d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T.D. VEEN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T.D. VEEN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198 341 000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140 408 000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140 908 000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2 349 743 000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2 436 913 000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CONSOLIDA AS  –  35,7 %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JIVANMUKTA AS  –  35,7 %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EIENDOM AS  –  28,6 %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Eiganesveien 95A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19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937 940 416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