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b11fb0e77243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c1e96a1be45c4"/>
  </p:sldMasterIdLst>
  <p:sldIdLst>
    <p:sldId xmlns:r="http://schemas.openxmlformats.org/officeDocument/2006/relationships" id="256" r:id="R50f247e518b34ad6"/>
    <p:sldId xmlns:r="http://schemas.openxmlformats.org/officeDocument/2006/relationships" id="257" r:id="R962cc12893be4f0d"/>
    <p:sldId xmlns:r="http://schemas.openxmlformats.org/officeDocument/2006/relationships" id="258" r:id="R89210c922e254885"/>
    <p:sldId xmlns:r="http://schemas.openxmlformats.org/officeDocument/2006/relationships" id="259" r:id="R7345de03c3ca4f03"/>
    <p:sldId xmlns:r="http://schemas.openxmlformats.org/officeDocument/2006/relationships" id="260" r:id="R430e9b40d49d48e5"/>
    <p:sldId xmlns:r="http://schemas.openxmlformats.org/officeDocument/2006/relationships" id="261" r:id="R115612a1e466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c1e96a1be45c4" /><Relationship Type="http://schemas.openxmlformats.org/officeDocument/2006/relationships/slide" Target="/ppt/slides/slide1.xml" Id="R50f247e518b34ad6" /><Relationship Type="http://schemas.openxmlformats.org/officeDocument/2006/relationships/slide" Target="/ppt/slides/slide2.xml" Id="R962cc12893be4f0d" /><Relationship Type="http://schemas.openxmlformats.org/officeDocument/2006/relationships/slide" Target="/ppt/slides/slide3.xml" Id="R89210c922e254885" /><Relationship Type="http://schemas.openxmlformats.org/officeDocument/2006/relationships/slide" Target="/ppt/slides/slide4.xml" Id="R7345de03c3ca4f03" /><Relationship Type="http://schemas.openxmlformats.org/officeDocument/2006/relationships/slide" Target="/ppt/slides/slide5.xml" Id="R430e9b40d49d48e5" /><Relationship Type="http://schemas.openxmlformats.org/officeDocument/2006/relationships/slide" Target="/ppt/slides/slide6.xml" Id="R115612a1e466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d623968c4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731e61571497e" /><Relationship Type="http://schemas.openxmlformats.org/officeDocument/2006/relationships/theme" Target="/ppt/slideMasters/theme/theme1.xml" Id="R29fcb847e6f4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731e61571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74389061b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41c35110f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70c761195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9c221ac86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540ef9fc5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a5dadd6774a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SPAREBANK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SVEIN HALVOR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Sundspetvegen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31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