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9b2ce0d7c546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53b42c117b4bc0"/>
  </p:sldMasterIdLst>
  <p:sldIdLst>
    <p:sldId xmlns:r="http://schemas.openxmlformats.org/officeDocument/2006/relationships" id="256" r:id="R4eed718f5ac24845"/>
    <p:sldId xmlns:r="http://schemas.openxmlformats.org/officeDocument/2006/relationships" id="257" r:id="Ra77aaf00d9ce4063"/>
    <p:sldId xmlns:r="http://schemas.openxmlformats.org/officeDocument/2006/relationships" id="258" r:id="Ra46ce1912d0841f4"/>
    <p:sldId xmlns:r="http://schemas.openxmlformats.org/officeDocument/2006/relationships" id="259" r:id="R3ef486a6dcf64866"/>
    <p:sldId xmlns:r="http://schemas.openxmlformats.org/officeDocument/2006/relationships" id="260" r:id="Re437cd25de124c57"/>
    <p:sldId xmlns:r="http://schemas.openxmlformats.org/officeDocument/2006/relationships" id="261" r:id="R554b514b30cd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3b42c117b4bc0" /><Relationship Type="http://schemas.openxmlformats.org/officeDocument/2006/relationships/slide" Target="/ppt/slides/slide1.xml" Id="R4eed718f5ac24845" /><Relationship Type="http://schemas.openxmlformats.org/officeDocument/2006/relationships/slide" Target="/ppt/slides/slide2.xml" Id="Ra77aaf00d9ce4063" /><Relationship Type="http://schemas.openxmlformats.org/officeDocument/2006/relationships/slide" Target="/ppt/slides/slide3.xml" Id="Ra46ce1912d0841f4" /><Relationship Type="http://schemas.openxmlformats.org/officeDocument/2006/relationships/slide" Target="/ppt/slides/slide4.xml" Id="R3ef486a6dcf64866" /><Relationship Type="http://schemas.openxmlformats.org/officeDocument/2006/relationships/slide" Target="/ppt/slides/slide5.xml" Id="Re437cd25de124c57" /><Relationship Type="http://schemas.openxmlformats.org/officeDocument/2006/relationships/slide" Target="/ppt/slides/slide6.xml" Id="R554b514b30cd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030ac9c0a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35311e4634fb9" /><Relationship Type="http://schemas.openxmlformats.org/officeDocument/2006/relationships/theme" Target="/ppt/slideMasters/theme/theme1.xml" Id="R2f72e65be4f3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35311e463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66f95c05f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297a63d6a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3eda4dcf4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333f1a081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89af2d6f748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97d2e2206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smn@smn.no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