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28ae69183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b516ad94444fd"/>
  </p:sldMasterIdLst>
  <p:sldIdLst>
    <p:sldId xmlns:r="http://schemas.openxmlformats.org/officeDocument/2006/relationships" id="256" r:id="R5c6304329a48452f"/>
    <p:sldId xmlns:r="http://schemas.openxmlformats.org/officeDocument/2006/relationships" id="257" r:id="R1ea411424fcc49b8"/>
    <p:sldId xmlns:r="http://schemas.openxmlformats.org/officeDocument/2006/relationships" id="258" r:id="R5054e41eedb24bf4"/>
    <p:sldId xmlns:r="http://schemas.openxmlformats.org/officeDocument/2006/relationships" id="259" r:id="Rdb5e469c0f3e4e8e"/>
    <p:sldId xmlns:r="http://schemas.openxmlformats.org/officeDocument/2006/relationships" id="260" r:id="R496add7953cd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b516ad94444fd" /><Relationship Type="http://schemas.openxmlformats.org/officeDocument/2006/relationships/slide" Target="/ppt/slides/slide1.xml" Id="R5c6304329a48452f" /><Relationship Type="http://schemas.openxmlformats.org/officeDocument/2006/relationships/slide" Target="/ppt/slides/slide2.xml" Id="R1ea411424fcc49b8" /><Relationship Type="http://schemas.openxmlformats.org/officeDocument/2006/relationships/slide" Target="/ppt/slides/slide3.xml" Id="R5054e41eedb24bf4" /><Relationship Type="http://schemas.openxmlformats.org/officeDocument/2006/relationships/slide" Target="/ppt/slides/slide4.xml" Id="Rdb5e469c0f3e4e8e" /><Relationship Type="http://schemas.openxmlformats.org/officeDocument/2006/relationships/slide" Target="/ppt/slides/slide5.xml" Id="R496add7953cd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106a07370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3d3be9c74fa2" /><Relationship Type="http://schemas.openxmlformats.org/officeDocument/2006/relationships/theme" Target="/ppt/slideMasters/theme/theme1.xml" Id="Rf1abba4a695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d3d3be9c7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77b91ed6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11c8337b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95ddc07d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6ca3032f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04578054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