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fa305e20f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27712d9434587"/>
  </p:sldMasterIdLst>
  <p:sldIdLst>
    <p:sldId xmlns:r="http://schemas.openxmlformats.org/officeDocument/2006/relationships" id="256" r:id="R6ca17f44eca2401e"/>
    <p:sldId xmlns:r="http://schemas.openxmlformats.org/officeDocument/2006/relationships" id="257" r:id="R59ccf627da5642e9"/>
    <p:sldId xmlns:r="http://schemas.openxmlformats.org/officeDocument/2006/relationships" id="258" r:id="Re3b6944d16fd43e0"/>
    <p:sldId xmlns:r="http://schemas.openxmlformats.org/officeDocument/2006/relationships" id="259" r:id="R25e97a84d50e460c"/>
    <p:sldId xmlns:r="http://schemas.openxmlformats.org/officeDocument/2006/relationships" id="260" r:id="R4056da03fd6d45e0"/>
    <p:sldId xmlns:r="http://schemas.openxmlformats.org/officeDocument/2006/relationships" id="261" r:id="Rf0d3226e7970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27712d9434587" /><Relationship Type="http://schemas.openxmlformats.org/officeDocument/2006/relationships/slide" Target="/ppt/slides/slide1.xml" Id="R6ca17f44eca2401e" /><Relationship Type="http://schemas.openxmlformats.org/officeDocument/2006/relationships/slide" Target="/ppt/slides/slide2.xml" Id="R59ccf627da5642e9" /><Relationship Type="http://schemas.openxmlformats.org/officeDocument/2006/relationships/slide" Target="/ppt/slides/slide3.xml" Id="Re3b6944d16fd43e0" /><Relationship Type="http://schemas.openxmlformats.org/officeDocument/2006/relationships/slide" Target="/ppt/slides/slide4.xml" Id="R25e97a84d50e460c" /><Relationship Type="http://schemas.openxmlformats.org/officeDocument/2006/relationships/slide" Target="/ppt/slides/slide5.xml" Id="R4056da03fd6d45e0" /><Relationship Type="http://schemas.openxmlformats.org/officeDocument/2006/relationships/slide" Target="/ppt/slides/slide6.xml" Id="Rf0d3226e7970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e157f8061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5e2536bf4706" /><Relationship Type="http://schemas.openxmlformats.org/officeDocument/2006/relationships/theme" Target="/ppt/slideMasters/theme/theme1.xml" Id="R3db9cd9bce4f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35e2536bf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20f0b7f85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ab4cac84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32cc4278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8f60867c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4b26c815a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0bcbce2d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