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89bf3df02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5b322c0984fee"/>
  </p:sldMasterIdLst>
  <p:sldIdLst>
    <p:sldId xmlns:r="http://schemas.openxmlformats.org/officeDocument/2006/relationships" id="256" r:id="Rbc7922a13edd4d13"/>
    <p:sldId xmlns:r="http://schemas.openxmlformats.org/officeDocument/2006/relationships" id="257" r:id="Rbdb8e01ff9e14efa"/>
    <p:sldId xmlns:r="http://schemas.openxmlformats.org/officeDocument/2006/relationships" id="258" r:id="R623b75c820194f60"/>
    <p:sldId xmlns:r="http://schemas.openxmlformats.org/officeDocument/2006/relationships" id="259" r:id="Rcd9246afac9646f0"/>
    <p:sldId xmlns:r="http://schemas.openxmlformats.org/officeDocument/2006/relationships" id="260" r:id="Rd3bf812b72484849"/>
    <p:sldId xmlns:r="http://schemas.openxmlformats.org/officeDocument/2006/relationships" id="261" r:id="Ra82b87f003c6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5b322c0984fee" /><Relationship Type="http://schemas.openxmlformats.org/officeDocument/2006/relationships/slide" Target="/ppt/slides/slide1.xml" Id="Rbc7922a13edd4d13" /><Relationship Type="http://schemas.openxmlformats.org/officeDocument/2006/relationships/slide" Target="/ppt/slides/slide2.xml" Id="Rbdb8e01ff9e14efa" /><Relationship Type="http://schemas.openxmlformats.org/officeDocument/2006/relationships/slide" Target="/ppt/slides/slide3.xml" Id="R623b75c820194f60" /><Relationship Type="http://schemas.openxmlformats.org/officeDocument/2006/relationships/slide" Target="/ppt/slides/slide4.xml" Id="Rcd9246afac9646f0" /><Relationship Type="http://schemas.openxmlformats.org/officeDocument/2006/relationships/slide" Target="/ppt/slides/slide5.xml" Id="Rd3bf812b72484849" /><Relationship Type="http://schemas.openxmlformats.org/officeDocument/2006/relationships/slide" Target="/ppt/slides/slide6.xml" Id="Ra82b87f003c6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391ace8f3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ce7f67a6441d" /><Relationship Type="http://schemas.openxmlformats.org/officeDocument/2006/relationships/theme" Target="/ppt/slideMasters/theme/theme1.xml" Id="Rfafbfdff559a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ece7f67a6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801129a5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4dbf9744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3c3a7eeb47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9bd32a6f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b8224bbd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ea3c4401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