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7670a3ff0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a2b5db1b9440e"/>
  </p:sldMasterIdLst>
  <p:sldIdLst>
    <p:sldId xmlns:r="http://schemas.openxmlformats.org/officeDocument/2006/relationships" id="256" r:id="Ra4bfc0e4d3454983"/>
    <p:sldId xmlns:r="http://schemas.openxmlformats.org/officeDocument/2006/relationships" id="257" r:id="Rae359538bd614d11"/>
    <p:sldId xmlns:r="http://schemas.openxmlformats.org/officeDocument/2006/relationships" id="258" r:id="R2112e179bbef470a"/>
    <p:sldId xmlns:r="http://schemas.openxmlformats.org/officeDocument/2006/relationships" id="259" r:id="Rd24c57a817c14712"/>
    <p:sldId xmlns:r="http://schemas.openxmlformats.org/officeDocument/2006/relationships" id="260" r:id="Rdc2c8469a66e479e"/>
    <p:sldId xmlns:r="http://schemas.openxmlformats.org/officeDocument/2006/relationships" id="261" r:id="R23aadd4423c1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a2b5db1b9440e" /><Relationship Type="http://schemas.openxmlformats.org/officeDocument/2006/relationships/slide" Target="/ppt/slides/slide1.xml" Id="Ra4bfc0e4d3454983" /><Relationship Type="http://schemas.openxmlformats.org/officeDocument/2006/relationships/slide" Target="/ppt/slides/slide2.xml" Id="Rae359538bd614d11" /><Relationship Type="http://schemas.openxmlformats.org/officeDocument/2006/relationships/slide" Target="/ppt/slides/slide3.xml" Id="R2112e179bbef470a" /><Relationship Type="http://schemas.openxmlformats.org/officeDocument/2006/relationships/slide" Target="/ppt/slides/slide4.xml" Id="Rd24c57a817c14712" /><Relationship Type="http://schemas.openxmlformats.org/officeDocument/2006/relationships/slide" Target="/ppt/slides/slide5.xml" Id="Rdc2c8469a66e479e" /><Relationship Type="http://schemas.openxmlformats.org/officeDocument/2006/relationships/slide" Target="/ppt/slides/slide6.xml" Id="R23aadd4423c1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87f3613bd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2c83ebbb462b" /><Relationship Type="http://schemas.openxmlformats.org/officeDocument/2006/relationships/theme" Target="/ppt/slideMasters/theme/theme1.xml" Id="R652d820847ac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22c83ebbb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72ae8371e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dc19850c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f4433cce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e08b004fb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de3af6db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f5d674b9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