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2d7f788e3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df4b0dca54336"/>
  </p:sldMasterIdLst>
  <p:sldIdLst>
    <p:sldId xmlns:r="http://schemas.openxmlformats.org/officeDocument/2006/relationships" id="256" r:id="R55962424025c44e9"/>
    <p:sldId xmlns:r="http://schemas.openxmlformats.org/officeDocument/2006/relationships" id="257" r:id="R881d2ed366ad458c"/>
    <p:sldId xmlns:r="http://schemas.openxmlformats.org/officeDocument/2006/relationships" id="258" r:id="Rbe0cfae8a03e4315"/>
    <p:sldId xmlns:r="http://schemas.openxmlformats.org/officeDocument/2006/relationships" id="259" r:id="R3227d7288759413e"/>
    <p:sldId xmlns:r="http://schemas.openxmlformats.org/officeDocument/2006/relationships" id="260" r:id="R262335a7e7e74f3d"/>
    <p:sldId xmlns:r="http://schemas.openxmlformats.org/officeDocument/2006/relationships" id="261" r:id="R3333c0f760d5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df4b0dca54336" /><Relationship Type="http://schemas.openxmlformats.org/officeDocument/2006/relationships/slide" Target="/ppt/slides/slide1.xml" Id="R55962424025c44e9" /><Relationship Type="http://schemas.openxmlformats.org/officeDocument/2006/relationships/slide" Target="/ppt/slides/slide2.xml" Id="R881d2ed366ad458c" /><Relationship Type="http://schemas.openxmlformats.org/officeDocument/2006/relationships/slide" Target="/ppt/slides/slide3.xml" Id="Rbe0cfae8a03e4315" /><Relationship Type="http://schemas.openxmlformats.org/officeDocument/2006/relationships/slide" Target="/ppt/slides/slide4.xml" Id="R3227d7288759413e" /><Relationship Type="http://schemas.openxmlformats.org/officeDocument/2006/relationships/slide" Target="/ppt/slides/slide5.xml" Id="R262335a7e7e74f3d" /><Relationship Type="http://schemas.openxmlformats.org/officeDocument/2006/relationships/slide" Target="/ppt/slides/slide6.xml" Id="R3333c0f760d5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30612c5eb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9afc6f25741f1" /><Relationship Type="http://schemas.openxmlformats.org/officeDocument/2006/relationships/theme" Target="/ppt/slideMasters/theme/theme1.xml" Id="R0ad1bf2718b4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9afc6f257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9fa145682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a2104747c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84a3dc3cb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3a0f066b4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04a4e785c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896fc4f82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