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338ddf9f6043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3716310a4543b1"/>
  </p:sldMasterIdLst>
  <p:sldIdLst>
    <p:sldId xmlns:r="http://schemas.openxmlformats.org/officeDocument/2006/relationships" id="256" r:id="R925193f4f13845a6"/>
    <p:sldId xmlns:r="http://schemas.openxmlformats.org/officeDocument/2006/relationships" id="257" r:id="R9ce4ed6c786646ef"/>
    <p:sldId xmlns:r="http://schemas.openxmlformats.org/officeDocument/2006/relationships" id="258" r:id="R57c4efaeaa39457e"/>
    <p:sldId xmlns:r="http://schemas.openxmlformats.org/officeDocument/2006/relationships" id="259" r:id="Rb2013042e53b41d8"/>
    <p:sldId xmlns:r="http://schemas.openxmlformats.org/officeDocument/2006/relationships" id="260" r:id="R22479d43a6ad4e45"/>
    <p:sldId xmlns:r="http://schemas.openxmlformats.org/officeDocument/2006/relationships" id="261" r:id="Rb577ebc39d2342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3716310a4543b1" /><Relationship Type="http://schemas.openxmlformats.org/officeDocument/2006/relationships/slide" Target="/ppt/slides/slide1.xml" Id="R925193f4f13845a6" /><Relationship Type="http://schemas.openxmlformats.org/officeDocument/2006/relationships/slide" Target="/ppt/slides/slide2.xml" Id="R9ce4ed6c786646ef" /><Relationship Type="http://schemas.openxmlformats.org/officeDocument/2006/relationships/slide" Target="/ppt/slides/slide3.xml" Id="R57c4efaeaa39457e" /><Relationship Type="http://schemas.openxmlformats.org/officeDocument/2006/relationships/slide" Target="/ppt/slides/slide4.xml" Id="Rb2013042e53b41d8" /><Relationship Type="http://schemas.openxmlformats.org/officeDocument/2006/relationships/slide" Target="/ppt/slides/slide5.xml" Id="R22479d43a6ad4e45" /><Relationship Type="http://schemas.openxmlformats.org/officeDocument/2006/relationships/slide" Target="/ppt/slides/slide6.xml" Id="Rb577ebc39d2342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967c7ef06448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0668528aa4c28" /><Relationship Type="http://schemas.openxmlformats.org/officeDocument/2006/relationships/theme" Target="/ppt/slideMasters/theme/theme1.xml" Id="R27ecf804f42345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e0668528aa4c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b74c637a848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14de555244a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e4c93e9a24a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3abea27f941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d4b6eaace4e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6417418fe43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SØR-NORGE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SØR-NORGE ASA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SR-BANK  –  29,3 %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1-STIFTINGA KVINNHERAD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BROWN BROTHERS HARRIMAN &amp; CO.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 Tranes gate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20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post@sr-bank.no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www.sr-bank.no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937 895 321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