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bd7db1479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86befae0944ff"/>
  </p:sldMasterIdLst>
  <p:sldIdLst>
    <p:sldId xmlns:r="http://schemas.openxmlformats.org/officeDocument/2006/relationships" id="256" r:id="Re9f6c482ab4d4065"/>
    <p:sldId xmlns:r="http://schemas.openxmlformats.org/officeDocument/2006/relationships" id="257" r:id="Rf5ecc9f809d64067"/>
    <p:sldId xmlns:r="http://schemas.openxmlformats.org/officeDocument/2006/relationships" id="258" r:id="R539db417ecb8450d"/>
    <p:sldId xmlns:r="http://schemas.openxmlformats.org/officeDocument/2006/relationships" id="259" r:id="R3ba3397f2a094ee0"/>
    <p:sldId xmlns:r="http://schemas.openxmlformats.org/officeDocument/2006/relationships" id="260" r:id="Rf0c94876e4dd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86befae0944ff" /><Relationship Type="http://schemas.openxmlformats.org/officeDocument/2006/relationships/slide" Target="/ppt/slides/slide1.xml" Id="Re9f6c482ab4d4065" /><Relationship Type="http://schemas.openxmlformats.org/officeDocument/2006/relationships/slide" Target="/ppt/slides/slide2.xml" Id="Rf5ecc9f809d64067" /><Relationship Type="http://schemas.openxmlformats.org/officeDocument/2006/relationships/slide" Target="/ppt/slides/slide3.xml" Id="R539db417ecb8450d" /><Relationship Type="http://schemas.openxmlformats.org/officeDocument/2006/relationships/slide" Target="/ppt/slides/slide4.xml" Id="R3ba3397f2a094ee0" /><Relationship Type="http://schemas.openxmlformats.org/officeDocument/2006/relationships/slide" Target="/ppt/slides/slide5.xml" Id="Rf0c94876e4dd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2095ceb5d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71f4f01cc4589" /><Relationship Type="http://schemas.openxmlformats.org/officeDocument/2006/relationships/theme" Target="/ppt/slideMasters/theme/theme1.xml" Id="R87667407ef79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71f4f01cc45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61d3a6271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02ea2e78c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668029cb8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f5df54e91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43beeef4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SPARESKILLINGSBANKEN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SPARESKILLINGSBANKEN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post@spareskillingsbanken.no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