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3bddf3610940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6b1add3187424d"/>
  </p:sldMasterIdLst>
  <p:sldIdLst>
    <p:sldId xmlns:r="http://schemas.openxmlformats.org/officeDocument/2006/relationships" id="256" r:id="Rff5c99fade324de1"/>
    <p:sldId xmlns:r="http://schemas.openxmlformats.org/officeDocument/2006/relationships" id="257" r:id="R27366c0e8be1486b"/>
    <p:sldId xmlns:r="http://schemas.openxmlformats.org/officeDocument/2006/relationships" id="258" r:id="Rf6cde2768f6e4c86"/>
    <p:sldId xmlns:r="http://schemas.openxmlformats.org/officeDocument/2006/relationships" id="259" r:id="Rae833c4291af4b33"/>
    <p:sldId xmlns:r="http://schemas.openxmlformats.org/officeDocument/2006/relationships" id="260" r:id="Rd91d781d1fab4f1d"/>
    <p:sldId xmlns:r="http://schemas.openxmlformats.org/officeDocument/2006/relationships" id="261" r:id="R68f81dbce37e47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6b1add3187424d" /><Relationship Type="http://schemas.openxmlformats.org/officeDocument/2006/relationships/slide" Target="/ppt/slides/slide1.xml" Id="Rff5c99fade324de1" /><Relationship Type="http://schemas.openxmlformats.org/officeDocument/2006/relationships/slide" Target="/ppt/slides/slide2.xml" Id="R27366c0e8be1486b" /><Relationship Type="http://schemas.openxmlformats.org/officeDocument/2006/relationships/slide" Target="/ppt/slides/slide3.xml" Id="Rf6cde2768f6e4c86" /><Relationship Type="http://schemas.openxmlformats.org/officeDocument/2006/relationships/slide" Target="/ppt/slides/slide4.xml" Id="Rae833c4291af4b33" /><Relationship Type="http://schemas.openxmlformats.org/officeDocument/2006/relationships/slide" Target="/ppt/slides/slide5.xml" Id="Rd91d781d1fab4f1d" /><Relationship Type="http://schemas.openxmlformats.org/officeDocument/2006/relationships/slide" Target="/ppt/slides/slide6.xml" Id="R68f81dbce37e47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fc21b7074a45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7315f09404a8e" /><Relationship Type="http://schemas.openxmlformats.org/officeDocument/2006/relationships/theme" Target="/ppt/slideMasters/theme/theme1.xml" Id="Rd2b10164920346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97315f09404a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09d8a5d564d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ed006fd6642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eee8acbc445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49ea8195647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09e377e1b4d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dd4a29b8f46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SPARESKILLINGSBANKEN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Festningsgata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17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post@spareskillingsbanken.no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937 894 716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