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1a50b01a2141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d239ee5b74cf4"/>
  </p:sldMasterIdLst>
  <p:sldIdLst>
    <p:sldId xmlns:r="http://schemas.openxmlformats.org/officeDocument/2006/relationships" id="256" r:id="R4197898c2b8e4436"/>
    <p:sldId xmlns:r="http://schemas.openxmlformats.org/officeDocument/2006/relationships" id="257" r:id="R8f83e089323b406a"/>
    <p:sldId xmlns:r="http://schemas.openxmlformats.org/officeDocument/2006/relationships" id="258" r:id="R307d90626099474d"/>
    <p:sldId xmlns:r="http://schemas.openxmlformats.org/officeDocument/2006/relationships" id="259" r:id="R8eb8874bd53c41b2"/>
    <p:sldId xmlns:r="http://schemas.openxmlformats.org/officeDocument/2006/relationships" id="260" r:id="Rcd703e090fb9483b"/>
    <p:sldId xmlns:r="http://schemas.openxmlformats.org/officeDocument/2006/relationships" id="261" r:id="R71f6c0583dca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d239ee5b74cf4" /><Relationship Type="http://schemas.openxmlformats.org/officeDocument/2006/relationships/slide" Target="/ppt/slides/slide1.xml" Id="R4197898c2b8e4436" /><Relationship Type="http://schemas.openxmlformats.org/officeDocument/2006/relationships/slide" Target="/ppt/slides/slide2.xml" Id="R8f83e089323b406a" /><Relationship Type="http://schemas.openxmlformats.org/officeDocument/2006/relationships/slide" Target="/ppt/slides/slide3.xml" Id="R307d90626099474d" /><Relationship Type="http://schemas.openxmlformats.org/officeDocument/2006/relationships/slide" Target="/ppt/slides/slide4.xml" Id="R8eb8874bd53c41b2" /><Relationship Type="http://schemas.openxmlformats.org/officeDocument/2006/relationships/slide" Target="/ppt/slides/slide5.xml" Id="Rcd703e090fb9483b" /><Relationship Type="http://schemas.openxmlformats.org/officeDocument/2006/relationships/slide" Target="/ppt/slides/slide6.xml" Id="R71f6c0583dca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317ff3e4448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23d859db24e20" /><Relationship Type="http://schemas.openxmlformats.org/officeDocument/2006/relationships/theme" Target="/ppt/slideMasters/theme/theme1.xml" Id="Rf45743ca9bf1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423d859db2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a3af5a393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566b4e057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49455b4e846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a93a22ae2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8629878b4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fa0aebbda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SØR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SØR  –  81,6 %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KAPITAL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