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db56707b4e4d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18f093f0614184"/>
  </p:sldMasterIdLst>
  <p:sldIdLst>
    <p:sldId xmlns:r="http://schemas.openxmlformats.org/officeDocument/2006/relationships" id="256" r:id="R924843011f254f31"/>
    <p:sldId xmlns:r="http://schemas.openxmlformats.org/officeDocument/2006/relationships" id="257" r:id="R2adeaed09a524790"/>
    <p:sldId xmlns:r="http://schemas.openxmlformats.org/officeDocument/2006/relationships" id="258" r:id="R68db93fc09e145ec"/>
    <p:sldId xmlns:r="http://schemas.openxmlformats.org/officeDocument/2006/relationships" id="259" r:id="R895f55c8de784f0a"/>
    <p:sldId xmlns:r="http://schemas.openxmlformats.org/officeDocument/2006/relationships" id="260" r:id="Rdffd4919d24c4d38"/>
    <p:sldId xmlns:r="http://schemas.openxmlformats.org/officeDocument/2006/relationships" id="261" r:id="R0eb56096ddae4b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18f093f0614184" /><Relationship Type="http://schemas.openxmlformats.org/officeDocument/2006/relationships/slide" Target="/ppt/slides/slide1.xml" Id="R924843011f254f31" /><Relationship Type="http://schemas.openxmlformats.org/officeDocument/2006/relationships/slide" Target="/ppt/slides/slide2.xml" Id="R2adeaed09a524790" /><Relationship Type="http://schemas.openxmlformats.org/officeDocument/2006/relationships/slide" Target="/ppt/slides/slide3.xml" Id="R68db93fc09e145ec" /><Relationship Type="http://schemas.openxmlformats.org/officeDocument/2006/relationships/slide" Target="/ppt/slides/slide4.xml" Id="R895f55c8de784f0a" /><Relationship Type="http://schemas.openxmlformats.org/officeDocument/2006/relationships/slide" Target="/ppt/slides/slide5.xml" Id="Rdffd4919d24c4d38" /><Relationship Type="http://schemas.openxmlformats.org/officeDocument/2006/relationships/slide" Target="/ppt/slides/slide6.xml" Id="R0eb56096ddae4b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3d613cc35d44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21da3ffa445ba" /><Relationship Type="http://schemas.openxmlformats.org/officeDocument/2006/relationships/theme" Target="/ppt/slideMasters/theme/theme1.xml" Id="R0923783ac3f144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d21da3ffa445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0f1b196cb46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82ae6019e4b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c003afb2649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610b1e11a43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7f7ba301d4d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830cb984a4e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AGDER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AGDER SPAREBANK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NURKEN AS  –  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ØRSHALL AS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 HALVARD ANDRE  –  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LASSESEN HOLDING AS  –  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KURT SELMER  –  4,4 %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Torvet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4836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11 99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post@agdersparebank.no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www.agdersparebank.no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937 894 260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SPAREBANK</a:t>
            </a:r>
          </a:p>
        </p:txBody>
      </p:sp>
    </p:spTree>
  </p:cSld>
  <p:clrMapOvr>
    <a:masterClrMapping xmlns:a="http://schemas.openxmlformats.org/drawingml/2006/main"/>
  </p:clrMapOvr>
</p:sld>
</file>