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9b6b363bcd4d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ebe72f7a3a4cc7"/>
  </p:sldMasterIdLst>
  <p:sldIdLst>
    <p:sldId xmlns:r="http://schemas.openxmlformats.org/officeDocument/2006/relationships" id="256" r:id="R120e737d50c841e6"/>
    <p:sldId xmlns:r="http://schemas.openxmlformats.org/officeDocument/2006/relationships" id="257" r:id="R0b01d8544cba48b0"/>
    <p:sldId xmlns:r="http://schemas.openxmlformats.org/officeDocument/2006/relationships" id="258" r:id="Rf63419a3c8d44e6a"/>
    <p:sldId xmlns:r="http://schemas.openxmlformats.org/officeDocument/2006/relationships" id="259" r:id="R313f5f944657494e"/>
    <p:sldId xmlns:r="http://schemas.openxmlformats.org/officeDocument/2006/relationships" id="260" r:id="R165c8343f98948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ebe72f7a3a4cc7" /><Relationship Type="http://schemas.openxmlformats.org/officeDocument/2006/relationships/slide" Target="/ppt/slides/slide1.xml" Id="R120e737d50c841e6" /><Relationship Type="http://schemas.openxmlformats.org/officeDocument/2006/relationships/slide" Target="/ppt/slides/slide2.xml" Id="R0b01d8544cba48b0" /><Relationship Type="http://schemas.openxmlformats.org/officeDocument/2006/relationships/slide" Target="/ppt/slides/slide3.xml" Id="Rf63419a3c8d44e6a" /><Relationship Type="http://schemas.openxmlformats.org/officeDocument/2006/relationships/slide" Target="/ppt/slides/slide4.xml" Id="R313f5f944657494e" /><Relationship Type="http://schemas.openxmlformats.org/officeDocument/2006/relationships/slide" Target="/ppt/slides/slide5.xml" Id="R165c8343f98948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7cd98e02034a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124a233b5404f" /><Relationship Type="http://schemas.openxmlformats.org/officeDocument/2006/relationships/theme" Target="/ppt/slideMasters/theme/theme1.xml" Id="R89dd9b43081d44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1124a233b540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d123d8d7942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1242d66974f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e859590e440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ba90ef05740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56a1793334f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BIRKENES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BIRKENES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937 893 833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SPAREBANK</a:t>
            </a:r>
          </a:p>
        </p:txBody>
      </p:sp>
    </p:spTree>
  </p:cSld>
  <p:clrMapOvr>
    <a:masterClrMapping xmlns:a="http://schemas.openxmlformats.org/drawingml/2006/main"/>
  </p:clrMapOvr>
</p:sld>
</file>