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a71eeda95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913d092e344e2"/>
  </p:sldMasterIdLst>
  <p:sldIdLst>
    <p:sldId xmlns:r="http://schemas.openxmlformats.org/officeDocument/2006/relationships" id="256" r:id="R82c159d84f224b8b"/>
    <p:sldId xmlns:r="http://schemas.openxmlformats.org/officeDocument/2006/relationships" id="257" r:id="Rc14c69d442b14097"/>
    <p:sldId xmlns:r="http://schemas.openxmlformats.org/officeDocument/2006/relationships" id="258" r:id="Rf1748582732d4acb"/>
    <p:sldId xmlns:r="http://schemas.openxmlformats.org/officeDocument/2006/relationships" id="259" r:id="R0b79df316d104dee"/>
    <p:sldId xmlns:r="http://schemas.openxmlformats.org/officeDocument/2006/relationships" id="260" r:id="R088dc701adad4f61"/>
    <p:sldId xmlns:r="http://schemas.openxmlformats.org/officeDocument/2006/relationships" id="261" r:id="R139edc986681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913d092e344e2" /><Relationship Type="http://schemas.openxmlformats.org/officeDocument/2006/relationships/slide" Target="/ppt/slides/slide1.xml" Id="R82c159d84f224b8b" /><Relationship Type="http://schemas.openxmlformats.org/officeDocument/2006/relationships/slide" Target="/ppt/slides/slide2.xml" Id="Rc14c69d442b14097" /><Relationship Type="http://schemas.openxmlformats.org/officeDocument/2006/relationships/slide" Target="/ppt/slides/slide3.xml" Id="Rf1748582732d4acb" /><Relationship Type="http://schemas.openxmlformats.org/officeDocument/2006/relationships/slide" Target="/ppt/slides/slide4.xml" Id="R0b79df316d104dee" /><Relationship Type="http://schemas.openxmlformats.org/officeDocument/2006/relationships/slide" Target="/ppt/slides/slide5.xml" Id="R088dc701adad4f61" /><Relationship Type="http://schemas.openxmlformats.org/officeDocument/2006/relationships/slide" Target="/ppt/slides/slide6.xml" Id="R139edc986681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6085a8aa7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bc15dd99c45da" /><Relationship Type="http://schemas.openxmlformats.org/officeDocument/2006/relationships/theme" Target="/ppt/slideMasters/theme/theme1.xml" Id="R147b9dbb99d1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bc15dd99c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e0b52edb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33ea0b17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0729471a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806993526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13e563e9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7ea48a24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OG GRANSHERAD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OG GRANSHERAD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GEIR ATLE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VIGGO WAHL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OG GRANSHERAD SPAREBANK</a:t>
            </a:r>
          </a:p>
        </p:txBody>
      </p:sp>
    </p:spTree>
  </p:cSld>
  <p:clrMapOvr>
    <a:masterClrMapping xmlns:a="http://schemas.openxmlformats.org/drawingml/2006/main"/>
  </p:clrMapOvr>
</p:sld>
</file>