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93ac24c54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dc0e7d3c846cc"/>
  </p:sldMasterIdLst>
  <p:sldIdLst>
    <p:sldId xmlns:r="http://schemas.openxmlformats.org/officeDocument/2006/relationships" id="256" r:id="R0d93d2e218784776"/>
    <p:sldId xmlns:r="http://schemas.openxmlformats.org/officeDocument/2006/relationships" id="257" r:id="R851611e2d19e46e5"/>
    <p:sldId xmlns:r="http://schemas.openxmlformats.org/officeDocument/2006/relationships" id="258" r:id="R51475f8c0a7746cb"/>
    <p:sldId xmlns:r="http://schemas.openxmlformats.org/officeDocument/2006/relationships" id="259" r:id="R30f7e55b7b084e1e"/>
    <p:sldId xmlns:r="http://schemas.openxmlformats.org/officeDocument/2006/relationships" id="260" r:id="Re575cbcec855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dc0e7d3c846cc" /><Relationship Type="http://schemas.openxmlformats.org/officeDocument/2006/relationships/slide" Target="/ppt/slides/slide1.xml" Id="R0d93d2e218784776" /><Relationship Type="http://schemas.openxmlformats.org/officeDocument/2006/relationships/slide" Target="/ppt/slides/slide2.xml" Id="R851611e2d19e46e5" /><Relationship Type="http://schemas.openxmlformats.org/officeDocument/2006/relationships/slide" Target="/ppt/slides/slide3.xml" Id="R51475f8c0a7746cb" /><Relationship Type="http://schemas.openxmlformats.org/officeDocument/2006/relationships/slide" Target="/ppt/slides/slide4.xml" Id="R30f7e55b7b084e1e" /><Relationship Type="http://schemas.openxmlformats.org/officeDocument/2006/relationships/slide" Target="/ppt/slides/slide5.xml" Id="Re575cbcec855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55b145437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661e556e74042" /><Relationship Type="http://schemas.openxmlformats.org/officeDocument/2006/relationships/theme" Target="/ppt/slideMasters/theme/theme1.xml" Id="R20b61b18016b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661e556e7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5c192802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84feeb708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c09a8ac9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5d7a2bbf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a379e111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