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01f675a9cc48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2111b8f1964dd0"/>
  </p:sldMasterIdLst>
  <p:sldIdLst>
    <p:sldId xmlns:r="http://schemas.openxmlformats.org/officeDocument/2006/relationships" id="256" r:id="R2defbbbc9fc640d4"/>
    <p:sldId xmlns:r="http://schemas.openxmlformats.org/officeDocument/2006/relationships" id="257" r:id="R573811efefde482e"/>
    <p:sldId xmlns:r="http://schemas.openxmlformats.org/officeDocument/2006/relationships" id="258" r:id="Rf4ed2e986f614656"/>
    <p:sldId xmlns:r="http://schemas.openxmlformats.org/officeDocument/2006/relationships" id="259" r:id="Rb2b026b2f57f4095"/>
    <p:sldId xmlns:r="http://schemas.openxmlformats.org/officeDocument/2006/relationships" id="260" r:id="Rf54f2554e372413d"/>
    <p:sldId xmlns:r="http://schemas.openxmlformats.org/officeDocument/2006/relationships" id="261" r:id="Ra8629a9fe08b45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2111b8f1964dd0" /><Relationship Type="http://schemas.openxmlformats.org/officeDocument/2006/relationships/slide" Target="/ppt/slides/slide1.xml" Id="R2defbbbc9fc640d4" /><Relationship Type="http://schemas.openxmlformats.org/officeDocument/2006/relationships/slide" Target="/ppt/slides/slide2.xml" Id="R573811efefde482e" /><Relationship Type="http://schemas.openxmlformats.org/officeDocument/2006/relationships/slide" Target="/ppt/slides/slide3.xml" Id="Rf4ed2e986f614656" /><Relationship Type="http://schemas.openxmlformats.org/officeDocument/2006/relationships/slide" Target="/ppt/slides/slide4.xml" Id="Rb2b026b2f57f4095" /><Relationship Type="http://schemas.openxmlformats.org/officeDocument/2006/relationships/slide" Target="/ppt/slides/slide5.xml" Id="Rf54f2554e372413d" /><Relationship Type="http://schemas.openxmlformats.org/officeDocument/2006/relationships/slide" Target="/ppt/slides/slide6.xml" Id="Ra8629a9fe08b45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4a7bc04b843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c38dda28845bf" /><Relationship Type="http://schemas.openxmlformats.org/officeDocument/2006/relationships/theme" Target="/ppt/slideMasters/theme/theme1.xml" Id="R485f809b84464d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ec38dda28845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41fddbbb646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c73d0cfb24c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646d523034d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ba61fb60d4d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6dcc8d3134d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9f68d707e4f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SKAGERRAK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SKAGERRAK SPAREBANK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SKAGERRAK -  –  59,4 %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MA-INVEST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HAUKELIFJELL UTVIKLING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HALVOR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AGNAR AS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Kammerherreløkka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99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post@skagerraksparebank.no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www.skagerraksparebank.no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937 891 245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