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fa5c445c3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2716a0570408a"/>
  </p:sldMasterIdLst>
  <p:sldIdLst>
    <p:sldId xmlns:r="http://schemas.openxmlformats.org/officeDocument/2006/relationships" id="256" r:id="Rb7c6951d92a24f7c"/>
    <p:sldId xmlns:r="http://schemas.openxmlformats.org/officeDocument/2006/relationships" id="257" r:id="R3c10a459371a48b4"/>
    <p:sldId xmlns:r="http://schemas.openxmlformats.org/officeDocument/2006/relationships" id="258" r:id="R713cf25ab3bd4f8e"/>
    <p:sldId xmlns:r="http://schemas.openxmlformats.org/officeDocument/2006/relationships" id="259" r:id="R2c7e009f56c54f26"/>
    <p:sldId xmlns:r="http://schemas.openxmlformats.org/officeDocument/2006/relationships" id="260" r:id="Ra66ac74650804d70"/>
    <p:sldId xmlns:r="http://schemas.openxmlformats.org/officeDocument/2006/relationships" id="261" r:id="Rf3b0c0865d72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2716a0570408a" /><Relationship Type="http://schemas.openxmlformats.org/officeDocument/2006/relationships/slide" Target="/ppt/slides/slide1.xml" Id="Rb7c6951d92a24f7c" /><Relationship Type="http://schemas.openxmlformats.org/officeDocument/2006/relationships/slide" Target="/ppt/slides/slide2.xml" Id="R3c10a459371a48b4" /><Relationship Type="http://schemas.openxmlformats.org/officeDocument/2006/relationships/slide" Target="/ppt/slides/slide3.xml" Id="R713cf25ab3bd4f8e" /><Relationship Type="http://schemas.openxmlformats.org/officeDocument/2006/relationships/slide" Target="/ppt/slides/slide4.xml" Id="R2c7e009f56c54f26" /><Relationship Type="http://schemas.openxmlformats.org/officeDocument/2006/relationships/slide" Target="/ppt/slides/slide5.xml" Id="Ra66ac74650804d70" /><Relationship Type="http://schemas.openxmlformats.org/officeDocument/2006/relationships/slide" Target="/ppt/slides/slide6.xml" Id="Rf3b0c0865d72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ae2119fa9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b30db8c44ce4" /><Relationship Type="http://schemas.openxmlformats.org/officeDocument/2006/relationships/theme" Target="/ppt/slideMasters/theme/theme1.xml" Id="R7568ae009f38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2b30db8c4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12bbd232e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96553cb8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f30f7088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5d2e773b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937f29fb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ce65929f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