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dd5df0d8e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a238830664935"/>
  </p:sldMasterIdLst>
  <p:sldIdLst>
    <p:sldId xmlns:r="http://schemas.openxmlformats.org/officeDocument/2006/relationships" id="256" r:id="R5ae14e4d0d23426a"/>
    <p:sldId xmlns:r="http://schemas.openxmlformats.org/officeDocument/2006/relationships" id="257" r:id="Rf17389550fa94067"/>
    <p:sldId xmlns:r="http://schemas.openxmlformats.org/officeDocument/2006/relationships" id="258" r:id="Ra81c444ab3ab493c"/>
    <p:sldId xmlns:r="http://schemas.openxmlformats.org/officeDocument/2006/relationships" id="259" r:id="Rf23b08e26b164be0"/>
    <p:sldId xmlns:r="http://schemas.openxmlformats.org/officeDocument/2006/relationships" id="260" r:id="Rc5e93a5164984722"/>
    <p:sldId xmlns:r="http://schemas.openxmlformats.org/officeDocument/2006/relationships" id="261" r:id="Rf79b6fbad45c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a238830664935" /><Relationship Type="http://schemas.openxmlformats.org/officeDocument/2006/relationships/slide" Target="/ppt/slides/slide1.xml" Id="R5ae14e4d0d23426a" /><Relationship Type="http://schemas.openxmlformats.org/officeDocument/2006/relationships/slide" Target="/ppt/slides/slide2.xml" Id="Rf17389550fa94067" /><Relationship Type="http://schemas.openxmlformats.org/officeDocument/2006/relationships/slide" Target="/ppt/slides/slide3.xml" Id="Ra81c444ab3ab493c" /><Relationship Type="http://schemas.openxmlformats.org/officeDocument/2006/relationships/slide" Target="/ppt/slides/slide4.xml" Id="Rf23b08e26b164be0" /><Relationship Type="http://schemas.openxmlformats.org/officeDocument/2006/relationships/slide" Target="/ppt/slides/slide5.xml" Id="Rc5e93a5164984722" /><Relationship Type="http://schemas.openxmlformats.org/officeDocument/2006/relationships/slide" Target="/ppt/slides/slide6.xml" Id="Rf79b6fbad45c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c12f1e9dd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2eeb477974723" /><Relationship Type="http://schemas.openxmlformats.org/officeDocument/2006/relationships/theme" Target="/ppt/slideMasters/theme/theme1.xml" Id="R131427363a16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12eeb47797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30685c89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43b5aba4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6115ac43b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cffdf4c9c41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71a59aabe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243d5c7f6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HALLINGDAL VALDRES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