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6e51768544f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9b399fa50b4611"/>
  </p:sldMasterIdLst>
  <p:sldIdLst>
    <p:sldId xmlns:r="http://schemas.openxmlformats.org/officeDocument/2006/relationships" id="256" r:id="Re267b7aa9a3b401c"/>
    <p:sldId xmlns:r="http://schemas.openxmlformats.org/officeDocument/2006/relationships" id="257" r:id="Rbee59ff886d74eea"/>
    <p:sldId xmlns:r="http://schemas.openxmlformats.org/officeDocument/2006/relationships" id="258" r:id="R5da4ffc6b7344e55"/>
    <p:sldId xmlns:r="http://schemas.openxmlformats.org/officeDocument/2006/relationships" id="259" r:id="Rb92a53b884434384"/>
    <p:sldId xmlns:r="http://schemas.openxmlformats.org/officeDocument/2006/relationships" id="260" r:id="Rc1170bb9addc4c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b399fa50b4611" /><Relationship Type="http://schemas.openxmlformats.org/officeDocument/2006/relationships/slide" Target="/ppt/slides/slide1.xml" Id="Re267b7aa9a3b401c" /><Relationship Type="http://schemas.openxmlformats.org/officeDocument/2006/relationships/slide" Target="/ppt/slides/slide2.xml" Id="Rbee59ff886d74eea" /><Relationship Type="http://schemas.openxmlformats.org/officeDocument/2006/relationships/slide" Target="/ppt/slides/slide3.xml" Id="R5da4ffc6b7344e55" /><Relationship Type="http://schemas.openxmlformats.org/officeDocument/2006/relationships/slide" Target="/ppt/slides/slide4.xml" Id="Rb92a53b884434384" /><Relationship Type="http://schemas.openxmlformats.org/officeDocument/2006/relationships/slide" Target="/ppt/slides/slide5.xml" Id="Rc1170bb9addc4c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4f416423345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c4c5c8f414d08" /><Relationship Type="http://schemas.openxmlformats.org/officeDocument/2006/relationships/theme" Target="/ppt/slideMasters/theme/theme1.xml" Id="Rccedc20b3c3c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c4c5c8f41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f0841c2c444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f31cd94734b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efdc17f494c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a9aeef52d4a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64abb02784f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GUDBRANDSDAL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GUDBRANDSDAL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Nedregata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02095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bankpost@s1g.no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www.s1g.no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937 888 104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GUDBRANDSDAL</a:t>
            </a:r>
          </a:p>
        </p:txBody>
      </p:sp>
    </p:spTree>
  </p:cSld>
  <p:clrMapOvr>
    <a:masterClrMapping xmlns:a="http://schemas.openxmlformats.org/drawingml/2006/main"/>
  </p:clrMapOvr>
</p:sld>
</file>