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1e7a78b71f4d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d23b4018dd460f"/>
  </p:sldMasterIdLst>
  <p:sldIdLst>
    <p:sldId xmlns:r="http://schemas.openxmlformats.org/officeDocument/2006/relationships" id="256" r:id="Raf49bc58e7c9487b"/>
    <p:sldId xmlns:r="http://schemas.openxmlformats.org/officeDocument/2006/relationships" id="257" r:id="R698c2a2251074e0c"/>
    <p:sldId xmlns:r="http://schemas.openxmlformats.org/officeDocument/2006/relationships" id="258" r:id="Ra3f6f7807d734d13"/>
    <p:sldId xmlns:r="http://schemas.openxmlformats.org/officeDocument/2006/relationships" id="259" r:id="Rde9195f2ca9740c8"/>
    <p:sldId xmlns:r="http://schemas.openxmlformats.org/officeDocument/2006/relationships" id="260" r:id="R92e50de3c12542be"/>
    <p:sldId xmlns:r="http://schemas.openxmlformats.org/officeDocument/2006/relationships" id="261" r:id="Re4757f5e7bb74c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d23b4018dd460f" /><Relationship Type="http://schemas.openxmlformats.org/officeDocument/2006/relationships/slide" Target="/ppt/slides/slide1.xml" Id="Raf49bc58e7c9487b" /><Relationship Type="http://schemas.openxmlformats.org/officeDocument/2006/relationships/slide" Target="/ppt/slides/slide2.xml" Id="R698c2a2251074e0c" /><Relationship Type="http://schemas.openxmlformats.org/officeDocument/2006/relationships/slide" Target="/ppt/slides/slide3.xml" Id="Ra3f6f7807d734d13" /><Relationship Type="http://schemas.openxmlformats.org/officeDocument/2006/relationships/slide" Target="/ppt/slides/slide4.xml" Id="Rde9195f2ca9740c8" /><Relationship Type="http://schemas.openxmlformats.org/officeDocument/2006/relationships/slide" Target="/ppt/slides/slide5.xml" Id="R92e50de3c12542be" /><Relationship Type="http://schemas.openxmlformats.org/officeDocument/2006/relationships/slide" Target="/ppt/slides/slide6.xml" Id="Re4757f5e7bb74c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2a7ff9a0ce4b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36dc756e846a3" /><Relationship Type="http://schemas.openxmlformats.org/officeDocument/2006/relationships/theme" Target="/ppt/slideMasters/theme/theme1.xml" Id="Rab57cf8e4b1c4b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136dc756e846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27b806d7d4f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7fc7064e44b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fc736ab4c42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585bc6c7c48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0b96314144b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e882c8f9147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TOTENS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TOTENS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O.M. HOLDING AS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937 887 787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